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720" r:id="rId4"/>
  </p:sldMasterIdLst>
  <p:notesMasterIdLst>
    <p:notesMasterId r:id="rId24"/>
  </p:notesMasterIdLst>
  <p:handoutMasterIdLst>
    <p:handoutMasterId r:id="rId25"/>
  </p:handoutMasterIdLst>
  <p:sldIdLst>
    <p:sldId id="281" r:id="rId5"/>
    <p:sldId id="355" r:id="rId6"/>
    <p:sldId id="361" r:id="rId7"/>
    <p:sldId id="389" r:id="rId8"/>
    <p:sldId id="357" r:id="rId9"/>
    <p:sldId id="390" r:id="rId10"/>
    <p:sldId id="388" r:id="rId11"/>
    <p:sldId id="353" r:id="rId12"/>
    <p:sldId id="363" r:id="rId13"/>
    <p:sldId id="373" r:id="rId14"/>
    <p:sldId id="385" r:id="rId15"/>
    <p:sldId id="370" r:id="rId16"/>
    <p:sldId id="387" r:id="rId17"/>
    <p:sldId id="377" r:id="rId18"/>
    <p:sldId id="381" r:id="rId19"/>
    <p:sldId id="284" r:id="rId20"/>
    <p:sldId id="382" r:id="rId21"/>
    <p:sldId id="376" r:id="rId22"/>
    <p:sldId id="383" r:id="rId23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305CA71-EB58-4985-84E9-0A1AD0FE6C36}">
          <p14:sldIdLst>
            <p14:sldId id="281"/>
            <p14:sldId id="355"/>
            <p14:sldId id="361"/>
            <p14:sldId id="389"/>
            <p14:sldId id="357"/>
            <p14:sldId id="390"/>
            <p14:sldId id="388"/>
            <p14:sldId id="353"/>
            <p14:sldId id="363"/>
            <p14:sldId id="373"/>
            <p14:sldId id="385"/>
            <p14:sldId id="370"/>
            <p14:sldId id="387"/>
            <p14:sldId id="377"/>
            <p14:sldId id="381"/>
            <p14:sldId id="284"/>
            <p14:sldId id="382"/>
            <p14:sldId id="376"/>
            <p14:sldId id="383"/>
          </p14:sldIdLst>
        </p14:section>
      </p14:sectionLst>
    </p:ext>
    <p:ext uri="{EFAFB233-063F-42B5-8137-9DF3F51BA10A}">
      <p15:sldGuideLst xmlns:p15="http://schemas.microsoft.com/office/powerpoint/2012/main">
        <p15:guide id="1" pos="360" userDrawn="1">
          <p15:clr>
            <a:srgbClr val="A4A3A4"/>
          </p15:clr>
        </p15:guide>
        <p15:guide id="2" pos="739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709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pos="360"/>
        <p:guide pos="739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"/>
    </p:cViewPr>
  </p:sorterViewPr>
  <p:notesViewPr>
    <p:cSldViewPr snapToGrid="0">
      <p:cViewPr varScale="1">
        <p:scale>
          <a:sx n="96" d="100"/>
          <a:sy n="96" d="100"/>
        </p:scale>
        <p:origin x="36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SAR EDUARDO SANCHEZ GUAMAN" userId="de503ac5-9ee6-4dd9-8d34-86f032053974" providerId="ADAL" clId="{B5BA32F9-BFFE-478E-A4FC-14B685680F73}"/>
    <pc:docChg chg="undo redo custSel addSld delSld modSld sldOrd">
      <pc:chgData name="CESAR EDUARDO SANCHEZ GUAMAN" userId="de503ac5-9ee6-4dd9-8d34-86f032053974" providerId="ADAL" clId="{B5BA32F9-BFFE-478E-A4FC-14B685680F73}" dt="2023-07-12T06:46:57.894" v="2599" actId="20577"/>
      <pc:docMkLst>
        <pc:docMk/>
      </pc:docMkLst>
      <pc:sldChg chg="modSp del mod ord">
        <pc:chgData name="CESAR EDUARDO SANCHEZ GUAMAN" userId="de503ac5-9ee6-4dd9-8d34-86f032053974" providerId="ADAL" clId="{B5BA32F9-BFFE-478E-A4FC-14B685680F73}" dt="2023-07-11T18:59:58.565" v="1572" actId="47"/>
        <pc:sldMkLst>
          <pc:docMk/>
          <pc:sldMk cId="2624630061" sldId="272"/>
        </pc:sldMkLst>
        <pc:spChg chg="mod">
          <ac:chgData name="CESAR EDUARDO SANCHEZ GUAMAN" userId="de503ac5-9ee6-4dd9-8d34-86f032053974" providerId="ADAL" clId="{B5BA32F9-BFFE-478E-A4FC-14B685680F73}" dt="2023-07-11T17:11:48.550" v="371" actId="20577"/>
          <ac:spMkLst>
            <pc:docMk/>
            <pc:sldMk cId="2624630061" sldId="272"/>
            <ac:spMk id="2" creationId="{F8A51886-AA43-422E-B193-F1F3DF7D8A4D}"/>
          </ac:spMkLst>
        </pc:spChg>
      </pc:sldChg>
      <pc:sldChg chg="addSp modSp add del mod">
        <pc:chgData name="CESAR EDUARDO SANCHEZ GUAMAN" userId="de503ac5-9ee6-4dd9-8d34-86f032053974" providerId="ADAL" clId="{B5BA32F9-BFFE-478E-A4FC-14B685680F73}" dt="2023-07-12T06:46:57.894" v="2599" actId="20577"/>
        <pc:sldMkLst>
          <pc:docMk/>
          <pc:sldMk cId="183373782" sldId="281"/>
        </pc:sldMkLst>
        <pc:spChg chg="mod">
          <ac:chgData name="CESAR EDUARDO SANCHEZ GUAMAN" userId="de503ac5-9ee6-4dd9-8d34-86f032053974" providerId="ADAL" clId="{B5BA32F9-BFFE-478E-A4FC-14B685680F73}" dt="2023-07-11T23:20:49.152" v="1624" actId="1076"/>
          <ac:spMkLst>
            <pc:docMk/>
            <pc:sldMk cId="183373782" sldId="281"/>
            <ac:spMk id="2" creationId="{880D9D20-B4BB-42AA-8DDD-68CC9F1D95DB}"/>
          </ac:spMkLst>
        </pc:spChg>
        <pc:spChg chg="mod">
          <ac:chgData name="CESAR EDUARDO SANCHEZ GUAMAN" userId="de503ac5-9ee6-4dd9-8d34-86f032053974" providerId="ADAL" clId="{B5BA32F9-BFFE-478E-A4FC-14B685680F73}" dt="2023-07-11T23:20:30.550" v="1620" actId="14100"/>
          <ac:spMkLst>
            <pc:docMk/>
            <pc:sldMk cId="183373782" sldId="281"/>
            <ac:spMk id="4" creationId="{077C62F4-9DE6-9E22-1322-526B0FA97DB3}"/>
          </ac:spMkLst>
        </pc:spChg>
        <pc:spChg chg="add mod">
          <ac:chgData name="CESAR EDUARDO SANCHEZ GUAMAN" userId="de503ac5-9ee6-4dd9-8d34-86f032053974" providerId="ADAL" clId="{B5BA32F9-BFFE-478E-A4FC-14B685680F73}" dt="2023-07-12T06:46:57.894" v="2599" actId="20577"/>
          <ac:spMkLst>
            <pc:docMk/>
            <pc:sldMk cId="183373782" sldId="281"/>
            <ac:spMk id="6" creationId="{F3E74C8E-6F66-C2BD-ACB3-F76E071EC7A3}"/>
          </ac:spMkLst>
        </pc:spChg>
      </pc:sldChg>
      <pc:sldChg chg="del">
        <pc:chgData name="CESAR EDUARDO SANCHEZ GUAMAN" userId="de503ac5-9ee6-4dd9-8d34-86f032053974" providerId="ADAL" clId="{B5BA32F9-BFFE-478E-A4FC-14B685680F73}" dt="2023-07-11T17:33:23.795" v="690" actId="47"/>
        <pc:sldMkLst>
          <pc:docMk/>
          <pc:sldMk cId="832742899" sldId="283"/>
        </pc:sldMkLst>
      </pc:sldChg>
      <pc:sldChg chg="addSp delSp modSp mod">
        <pc:chgData name="CESAR EDUARDO SANCHEZ GUAMAN" userId="de503ac5-9ee6-4dd9-8d34-86f032053974" providerId="ADAL" clId="{B5BA32F9-BFFE-478E-A4FC-14B685680F73}" dt="2023-07-11T18:51:56.179" v="1517" actId="113"/>
        <pc:sldMkLst>
          <pc:docMk/>
          <pc:sldMk cId="2130665396" sldId="284"/>
        </pc:sldMkLst>
        <pc:spChg chg="mod">
          <ac:chgData name="CESAR EDUARDO SANCHEZ GUAMAN" userId="de503ac5-9ee6-4dd9-8d34-86f032053974" providerId="ADAL" clId="{B5BA32F9-BFFE-478E-A4FC-14B685680F73}" dt="2023-07-11T18:51:56.179" v="1517" actId="113"/>
          <ac:spMkLst>
            <pc:docMk/>
            <pc:sldMk cId="2130665396" sldId="284"/>
            <ac:spMk id="2" creationId="{A5E209E4-B947-4446-AD42-C1B3A0C1F583}"/>
          </ac:spMkLst>
        </pc:spChg>
        <pc:spChg chg="add del mod">
          <ac:chgData name="CESAR EDUARDO SANCHEZ GUAMAN" userId="de503ac5-9ee6-4dd9-8d34-86f032053974" providerId="ADAL" clId="{B5BA32F9-BFFE-478E-A4FC-14B685680F73}" dt="2023-07-11T18:00:46.143" v="1148" actId="478"/>
          <ac:spMkLst>
            <pc:docMk/>
            <pc:sldMk cId="2130665396" sldId="284"/>
            <ac:spMk id="4" creationId="{8F0DDE4D-3F1A-8F3D-F7A9-6CC7F653504D}"/>
          </ac:spMkLst>
        </pc:spChg>
        <pc:spChg chg="add del mod">
          <ac:chgData name="CESAR EDUARDO SANCHEZ GUAMAN" userId="de503ac5-9ee6-4dd9-8d34-86f032053974" providerId="ADAL" clId="{B5BA32F9-BFFE-478E-A4FC-14B685680F73}" dt="2023-07-11T18:00:50.918" v="1150" actId="478"/>
          <ac:spMkLst>
            <pc:docMk/>
            <pc:sldMk cId="2130665396" sldId="284"/>
            <ac:spMk id="6" creationId="{28FFDC7E-C26F-C690-ED4D-0802A61AB826}"/>
          </ac:spMkLst>
        </pc:spChg>
        <pc:spChg chg="add del">
          <ac:chgData name="CESAR EDUARDO SANCHEZ GUAMAN" userId="de503ac5-9ee6-4dd9-8d34-86f032053974" providerId="ADAL" clId="{B5BA32F9-BFFE-478E-A4FC-14B685680F73}" dt="2023-07-11T18:51:27.192" v="1491" actId="22"/>
          <ac:spMkLst>
            <pc:docMk/>
            <pc:sldMk cId="2130665396" sldId="284"/>
            <ac:spMk id="8" creationId="{32ED7AE6-9D22-9210-CC43-7C1590C46FC2}"/>
          </ac:spMkLst>
        </pc:spChg>
        <pc:spChg chg="del">
          <ac:chgData name="CESAR EDUARDO SANCHEZ GUAMAN" userId="de503ac5-9ee6-4dd9-8d34-86f032053974" providerId="ADAL" clId="{B5BA32F9-BFFE-478E-A4FC-14B685680F73}" dt="2023-07-11T18:32:01.416" v="1434" actId="478"/>
          <ac:spMkLst>
            <pc:docMk/>
            <pc:sldMk cId="2130665396" sldId="284"/>
            <ac:spMk id="10" creationId="{53FFB02E-B0DF-47F6-8583-0286ECFE1405}"/>
          </ac:spMkLst>
        </pc:spChg>
        <pc:spChg chg="del mod">
          <ac:chgData name="CESAR EDUARDO SANCHEZ GUAMAN" userId="de503ac5-9ee6-4dd9-8d34-86f032053974" providerId="ADAL" clId="{B5BA32F9-BFFE-478E-A4FC-14B685680F73}" dt="2023-07-11T18:31:54.835" v="1433" actId="478"/>
          <ac:spMkLst>
            <pc:docMk/>
            <pc:sldMk cId="2130665396" sldId="284"/>
            <ac:spMk id="11" creationId="{6A803AF1-C09B-4905-8AEE-15B680F6E7AE}"/>
          </ac:spMkLst>
        </pc:spChg>
        <pc:spChg chg="mod">
          <ac:chgData name="CESAR EDUARDO SANCHEZ GUAMAN" userId="de503ac5-9ee6-4dd9-8d34-86f032053974" providerId="ADAL" clId="{B5BA32F9-BFFE-478E-A4FC-14B685680F73}" dt="2023-07-11T18:50:45.544" v="1489" actId="20577"/>
          <ac:spMkLst>
            <pc:docMk/>
            <pc:sldMk cId="2130665396" sldId="284"/>
            <ac:spMk id="12" creationId="{3D88E8B5-C20C-47A1-9C22-B545284DA4A4}"/>
          </ac:spMkLst>
        </pc:spChg>
        <pc:spChg chg="mod">
          <ac:chgData name="CESAR EDUARDO SANCHEZ GUAMAN" userId="de503ac5-9ee6-4dd9-8d34-86f032053974" providerId="ADAL" clId="{B5BA32F9-BFFE-478E-A4FC-14B685680F73}" dt="2023-07-11T18:49:26.396" v="1448" actId="5793"/>
          <ac:spMkLst>
            <pc:docMk/>
            <pc:sldMk cId="2130665396" sldId="284"/>
            <ac:spMk id="13" creationId="{E205B217-8183-4076-A009-A93B01FC3744}"/>
          </ac:spMkLst>
        </pc:spChg>
        <pc:spChg chg="del">
          <ac:chgData name="CESAR EDUARDO SANCHEZ GUAMAN" userId="de503ac5-9ee6-4dd9-8d34-86f032053974" providerId="ADAL" clId="{B5BA32F9-BFFE-478E-A4FC-14B685680F73}" dt="2023-07-11T18:00:44.969" v="1147" actId="478"/>
          <ac:spMkLst>
            <pc:docMk/>
            <pc:sldMk cId="2130665396" sldId="284"/>
            <ac:spMk id="14" creationId="{D7F57BF9-5B99-4D8E-9855-18C6FD7BB0EE}"/>
          </ac:spMkLst>
        </pc:spChg>
        <pc:spChg chg="del">
          <ac:chgData name="CESAR EDUARDO SANCHEZ GUAMAN" userId="de503ac5-9ee6-4dd9-8d34-86f032053974" providerId="ADAL" clId="{B5BA32F9-BFFE-478E-A4FC-14B685680F73}" dt="2023-07-11T18:00:50.016" v="1149" actId="478"/>
          <ac:spMkLst>
            <pc:docMk/>
            <pc:sldMk cId="2130665396" sldId="284"/>
            <ac:spMk id="15" creationId="{8891D156-FB7C-4C78-B73A-E34105B8EEC6}"/>
          </ac:spMkLst>
        </pc:spChg>
      </pc:sldChg>
      <pc:sldChg chg="del">
        <pc:chgData name="CESAR EDUARDO SANCHEZ GUAMAN" userId="de503ac5-9ee6-4dd9-8d34-86f032053974" providerId="ADAL" clId="{B5BA32F9-BFFE-478E-A4FC-14B685680F73}" dt="2023-07-11T17:33:25.540" v="691" actId="47"/>
        <pc:sldMkLst>
          <pc:docMk/>
          <pc:sldMk cId="4266353607" sldId="351"/>
        </pc:sldMkLst>
      </pc:sldChg>
      <pc:sldChg chg="modSp mod ord">
        <pc:chgData name="CESAR EDUARDO SANCHEZ GUAMAN" userId="de503ac5-9ee6-4dd9-8d34-86f032053974" providerId="ADAL" clId="{B5BA32F9-BFFE-478E-A4FC-14B685680F73}" dt="2023-07-11T17:15:20.101" v="473" actId="6549"/>
        <pc:sldMkLst>
          <pc:docMk/>
          <pc:sldMk cId="2177544562" sldId="353"/>
        </pc:sldMkLst>
        <pc:spChg chg="mod">
          <ac:chgData name="CESAR EDUARDO SANCHEZ GUAMAN" userId="de503ac5-9ee6-4dd9-8d34-86f032053974" providerId="ADAL" clId="{B5BA32F9-BFFE-478E-A4FC-14B685680F73}" dt="2023-07-11T17:15:16.705" v="471" actId="20577"/>
          <ac:spMkLst>
            <pc:docMk/>
            <pc:sldMk cId="2177544562" sldId="353"/>
            <ac:spMk id="2" creationId="{626D3A99-BC9D-4DC2-BE1B-9E2C93EDD294}"/>
          </ac:spMkLst>
        </pc:spChg>
        <pc:spChg chg="mod">
          <ac:chgData name="CESAR EDUARDO SANCHEZ GUAMAN" userId="de503ac5-9ee6-4dd9-8d34-86f032053974" providerId="ADAL" clId="{B5BA32F9-BFFE-478E-A4FC-14B685680F73}" dt="2023-07-11T17:15:20.101" v="473" actId="6549"/>
          <ac:spMkLst>
            <pc:docMk/>
            <pc:sldMk cId="2177544562" sldId="353"/>
            <ac:spMk id="3" creationId="{817D061C-023A-4DD9-8847-DD7718553EA4}"/>
          </ac:spMkLst>
        </pc:spChg>
      </pc:sldChg>
      <pc:sldChg chg="addSp delSp modSp del mod ord">
        <pc:chgData name="CESAR EDUARDO SANCHEZ GUAMAN" userId="de503ac5-9ee6-4dd9-8d34-86f032053974" providerId="ADAL" clId="{B5BA32F9-BFFE-478E-A4FC-14B685680F73}" dt="2023-07-11T17:15:08.403" v="447" actId="47"/>
        <pc:sldMkLst>
          <pc:docMk/>
          <pc:sldMk cId="1471384650" sldId="354"/>
        </pc:sldMkLst>
        <pc:spChg chg="mod">
          <ac:chgData name="CESAR EDUARDO SANCHEZ GUAMAN" userId="de503ac5-9ee6-4dd9-8d34-86f032053974" providerId="ADAL" clId="{B5BA32F9-BFFE-478E-A4FC-14B685680F73}" dt="2023-07-11T17:14:55.022" v="439" actId="20577"/>
          <ac:spMkLst>
            <pc:docMk/>
            <pc:sldMk cId="1471384650" sldId="354"/>
            <ac:spMk id="3" creationId="{04141C1E-7FB9-4FD0-9195-B9ADFD18ADC1}"/>
          </ac:spMkLst>
        </pc:spChg>
        <pc:spChg chg="add mod">
          <ac:chgData name="CESAR EDUARDO SANCHEZ GUAMAN" userId="de503ac5-9ee6-4dd9-8d34-86f032053974" providerId="ADAL" clId="{B5BA32F9-BFFE-478E-A4FC-14B685680F73}" dt="2023-07-11T17:14:47.748" v="437" actId="478"/>
          <ac:spMkLst>
            <pc:docMk/>
            <pc:sldMk cId="1471384650" sldId="354"/>
            <ac:spMk id="6" creationId="{BC4EED43-111E-425D-F982-E6E585C70F83}"/>
          </ac:spMkLst>
        </pc:spChg>
        <pc:spChg chg="add mod">
          <ac:chgData name="CESAR EDUARDO SANCHEZ GUAMAN" userId="de503ac5-9ee6-4dd9-8d34-86f032053974" providerId="ADAL" clId="{B5BA32F9-BFFE-478E-A4FC-14B685680F73}" dt="2023-07-11T17:14:50.040" v="438" actId="478"/>
          <ac:spMkLst>
            <pc:docMk/>
            <pc:sldMk cId="1471384650" sldId="354"/>
            <ac:spMk id="8" creationId="{F43BF45F-016E-C75E-5388-788A6CA22441}"/>
          </ac:spMkLst>
        </pc:spChg>
        <pc:picChg chg="del">
          <ac:chgData name="CESAR EDUARDO SANCHEZ GUAMAN" userId="de503ac5-9ee6-4dd9-8d34-86f032053974" providerId="ADAL" clId="{B5BA32F9-BFFE-478E-A4FC-14B685680F73}" dt="2023-07-11T17:14:47.748" v="437" actId="478"/>
          <ac:picMkLst>
            <pc:docMk/>
            <pc:sldMk cId="1471384650" sldId="354"/>
            <ac:picMk id="18" creationId="{1A615CC8-9DF3-484C-8E7E-BA035F939002}"/>
          </ac:picMkLst>
        </pc:picChg>
        <pc:picChg chg="del">
          <ac:chgData name="CESAR EDUARDO SANCHEZ GUAMAN" userId="de503ac5-9ee6-4dd9-8d34-86f032053974" providerId="ADAL" clId="{B5BA32F9-BFFE-478E-A4FC-14B685680F73}" dt="2023-07-11T17:14:50.040" v="438" actId="478"/>
          <ac:picMkLst>
            <pc:docMk/>
            <pc:sldMk cId="1471384650" sldId="354"/>
            <ac:picMk id="27" creationId="{778123A3-1887-4297-BB48-CD597C4677B3}"/>
          </ac:picMkLst>
        </pc:picChg>
      </pc:sldChg>
      <pc:sldChg chg="addSp delSp modSp mod modClrScheme chgLayout">
        <pc:chgData name="CESAR EDUARDO SANCHEZ GUAMAN" userId="de503ac5-9ee6-4dd9-8d34-86f032053974" providerId="ADAL" clId="{B5BA32F9-BFFE-478E-A4FC-14B685680F73}" dt="2023-07-11T22:22:50.696" v="1577" actId="313"/>
        <pc:sldMkLst>
          <pc:docMk/>
          <pc:sldMk cId="41678316" sldId="355"/>
        </pc:sldMkLst>
        <pc:spChg chg="mod ord">
          <ac:chgData name="CESAR EDUARDO SANCHEZ GUAMAN" userId="de503ac5-9ee6-4dd9-8d34-86f032053974" providerId="ADAL" clId="{B5BA32F9-BFFE-478E-A4FC-14B685680F73}" dt="2023-07-11T16:57:11.039" v="32" actId="700"/>
          <ac:spMkLst>
            <pc:docMk/>
            <pc:sldMk cId="41678316" sldId="355"/>
            <ac:spMk id="2" creationId="{D5F4A85B-2AC6-4E29-B074-AB92F8FA9BB1}"/>
          </ac:spMkLst>
        </pc:spChg>
        <pc:spChg chg="del mod ord">
          <ac:chgData name="CESAR EDUARDO SANCHEZ GUAMAN" userId="de503ac5-9ee6-4dd9-8d34-86f032053974" providerId="ADAL" clId="{B5BA32F9-BFFE-478E-A4FC-14B685680F73}" dt="2023-07-11T16:57:11.039" v="32" actId="700"/>
          <ac:spMkLst>
            <pc:docMk/>
            <pc:sldMk cId="41678316" sldId="355"/>
            <ac:spMk id="3" creationId="{E32AB0EB-0819-41F4-99E9-C02FA0DAF66D}"/>
          </ac:spMkLst>
        </pc:spChg>
        <pc:spChg chg="del">
          <ac:chgData name="CESAR EDUARDO SANCHEZ GUAMAN" userId="de503ac5-9ee6-4dd9-8d34-86f032053974" providerId="ADAL" clId="{B5BA32F9-BFFE-478E-A4FC-14B685680F73}" dt="2023-07-11T16:56:56.919" v="31" actId="478"/>
          <ac:spMkLst>
            <pc:docMk/>
            <pc:sldMk cId="41678316" sldId="355"/>
            <ac:spMk id="4" creationId="{B425C423-85DE-48DB-8096-152D738B7D04}"/>
          </ac:spMkLst>
        </pc:spChg>
        <pc:spChg chg="del">
          <ac:chgData name="CESAR EDUARDO SANCHEZ GUAMAN" userId="de503ac5-9ee6-4dd9-8d34-86f032053974" providerId="ADAL" clId="{B5BA32F9-BFFE-478E-A4FC-14B685680F73}" dt="2023-07-11T16:56:53.739" v="30" actId="478"/>
          <ac:spMkLst>
            <pc:docMk/>
            <pc:sldMk cId="41678316" sldId="355"/>
            <ac:spMk id="5" creationId="{3714E39E-D8A0-4428-97D8-FE545232279C}"/>
          </ac:spMkLst>
        </pc:spChg>
        <pc:spChg chg="mod ord">
          <ac:chgData name="CESAR EDUARDO SANCHEZ GUAMAN" userId="de503ac5-9ee6-4dd9-8d34-86f032053974" providerId="ADAL" clId="{B5BA32F9-BFFE-478E-A4FC-14B685680F73}" dt="2023-07-11T16:57:11.039" v="32" actId="700"/>
          <ac:spMkLst>
            <pc:docMk/>
            <pc:sldMk cId="41678316" sldId="355"/>
            <ac:spMk id="6" creationId="{B49FA539-2DA6-4197-AA13-56E0C33955F2}"/>
          </ac:spMkLst>
        </pc:spChg>
        <pc:spChg chg="add del mod ord">
          <ac:chgData name="CESAR EDUARDO SANCHEZ GUAMAN" userId="de503ac5-9ee6-4dd9-8d34-86f032053974" providerId="ADAL" clId="{B5BA32F9-BFFE-478E-A4FC-14B685680F73}" dt="2023-07-11T16:59:22.508" v="95" actId="931"/>
          <ac:spMkLst>
            <pc:docMk/>
            <pc:sldMk cId="41678316" sldId="355"/>
            <ac:spMk id="7" creationId="{8682915F-D49B-E70A-E3D0-F4529E4D6312}"/>
          </ac:spMkLst>
        </pc:spChg>
        <pc:spChg chg="add del mod ord">
          <ac:chgData name="CESAR EDUARDO SANCHEZ GUAMAN" userId="de503ac5-9ee6-4dd9-8d34-86f032053974" providerId="ADAL" clId="{B5BA32F9-BFFE-478E-A4FC-14B685680F73}" dt="2023-07-11T17:04:55.204" v="237" actId="931"/>
          <ac:spMkLst>
            <pc:docMk/>
            <pc:sldMk cId="41678316" sldId="355"/>
            <ac:spMk id="8" creationId="{BB5BC296-63AC-D9F7-5840-3BCB612C8C07}"/>
          </ac:spMkLst>
        </pc:spChg>
        <pc:spChg chg="add del mod ord">
          <ac:chgData name="CESAR EDUARDO SANCHEZ GUAMAN" userId="de503ac5-9ee6-4dd9-8d34-86f032053974" providerId="ADAL" clId="{B5BA32F9-BFFE-478E-A4FC-14B685680F73}" dt="2023-07-11T17:01:47.987" v="165"/>
          <ac:spMkLst>
            <pc:docMk/>
            <pc:sldMk cId="41678316" sldId="355"/>
            <ac:spMk id="9" creationId="{50C4EE04-B724-110C-68C3-8F94B9A99BB5}"/>
          </ac:spMkLst>
        </pc:spChg>
        <pc:spChg chg="add del mod ord">
          <ac:chgData name="CESAR EDUARDO SANCHEZ GUAMAN" userId="de503ac5-9ee6-4dd9-8d34-86f032053974" providerId="ADAL" clId="{B5BA32F9-BFFE-478E-A4FC-14B685680F73}" dt="2023-07-11T17:07:32.721" v="313"/>
          <ac:spMkLst>
            <pc:docMk/>
            <pc:sldMk cId="41678316" sldId="355"/>
            <ac:spMk id="10" creationId="{2DCDB225-302F-593E-FB88-1751198229D6}"/>
          </ac:spMkLst>
        </pc:spChg>
        <pc:spChg chg="add mod ord">
          <ac:chgData name="CESAR EDUARDO SANCHEZ GUAMAN" userId="de503ac5-9ee6-4dd9-8d34-86f032053974" providerId="ADAL" clId="{B5BA32F9-BFFE-478E-A4FC-14B685680F73}" dt="2023-07-11T17:00:59.348" v="164" actId="27636"/>
          <ac:spMkLst>
            <pc:docMk/>
            <pc:sldMk cId="41678316" sldId="355"/>
            <ac:spMk id="12" creationId="{266E18BF-5E76-6E05-E2AF-4A2AF610C1EF}"/>
          </ac:spMkLst>
        </pc:spChg>
        <pc:spChg chg="add mod ord">
          <ac:chgData name="CESAR EDUARDO SANCHEZ GUAMAN" userId="de503ac5-9ee6-4dd9-8d34-86f032053974" providerId="ADAL" clId="{B5BA32F9-BFFE-478E-A4FC-14B685680F73}" dt="2023-07-11T17:04:02.309" v="236" actId="313"/>
          <ac:spMkLst>
            <pc:docMk/>
            <pc:sldMk cId="41678316" sldId="355"/>
            <ac:spMk id="13" creationId="{479543AA-7995-CC47-962F-6E6FD78285B0}"/>
          </ac:spMkLst>
        </pc:spChg>
        <pc:spChg chg="add mod ord">
          <ac:chgData name="CESAR EDUARDO SANCHEZ GUAMAN" userId="de503ac5-9ee6-4dd9-8d34-86f032053974" providerId="ADAL" clId="{B5BA32F9-BFFE-478E-A4FC-14B685680F73}" dt="2023-07-11T17:05:36.307" v="304" actId="20577"/>
          <ac:spMkLst>
            <pc:docMk/>
            <pc:sldMk cId="41678316" sldId="355"/>
            <ac:spMk id="14" creationId="{E466BF48-1726-0466-8819-E988D98D0FE5}"/>
          </ac:spMkLst>
        </pc:spChg>
        <pc:spChg chg="add mod ord">
          <ac:chgData name="CESAR EDUARDO SANCHEZ GUAMAN" userId="de503ac5-9ee6-4dd9-8d34-86f032053974" providerId="ADAL" clId="{B5BA32F9-BFFE-478E-A4FC-14B685680F73}" dt="2023-07-11T22:22:50.696" v="1577" actId="313"/>
          <ac:spMkLst>
            <pc:docMk/>
            <pc:sldMk cId="41678316" sldId="355"/>
            <ac:spMk id="15" creationId="{2DBD1E74-E38E-5300-7575-DF25F7A14B59}"/>
          </ac:spMkLst>
        </pc:spChg>
        <pc:spChg chg="add mod ord">
          <ac:chgData name="CESAR EDUARDO SANCHEZ GUAMAN" userId="de503ac5-9ee6-4dd9-8d34-86f032053974" providerId="ADAL" clId="{B5BA32F9-BFFE-478E-A4FC-14B685680F73}" dt="2023-07-11T16:58:05.100" v="94" actId="313"/>
          <ac:spMkLst>
            <pc:docMk/>
            <pc:sldMk cId="41678316" sldId="355"/>
            <ac:spMk id="16" creationId="{B58C51F2-B096-041D-D4C1-B145FA9C890B}"/>
          </ac:spMkLst>
        </pc:spChg>
        <pc:spChg chg="add del mod">
          <ac:chgData name="CESAR EDUARDO SANCHEZ GUAMAN" userId="de503ac5-9ee6-4dd9-8d34-86f032053974" providerId="ADAL" clId="{B5BA32F9-BFFE-478E-A4FC-14B685680F73}" dt="2023-07-11T17:03:57.379" v="235" actId="931"/>
          <ac:spMkLst>
            <pc:docMk/>
            <pc:sldMk cId="41678316" sldId="355"/>
            <ac:spMk id="18" creationId="{562547DA-8856-7DD2-87CF-8E4B331CA30B}"/>
          </ac:spMkLst>
        </pc:spChg>
        <pc:picChg chg="del mod ord">
          <ac:chgData name="CESAR EDUARDO SANCHEZ GUAMAN" userId="de503ac5-9ee6-4dd9-8d34-86f032053974" providerId="ADAL" clId="{B5BA32F9-BFFE-478E-A4FC-14B685680F73}" dt="2023-07-11T16:57:15.582" v="33" actId="478"/>
          <ac:picMkLst>
            <pc:docMk/>
            <pc:sldMk cId="41678316" sldId="355"/>
            <ac:picMk id="11" creationId="{41749033-B92E-4E63-82DE-801849DA2B1E}"/>
          </ac:picMkLst>
        </pc:picChg>
        <pc:picChg chg="add mod">
          <ac:chgData name="CESAR EDUARDO SANCHEZ GUAMAN" userId="de503ac5-9ee6-4dd9-8d34-86f032053974" providerId="ADAL" clId="{B5BA32F9-BFFE-478E-A4FC-14B685680F73}" dt="2023-07-11T16:59:22.508" v="95" actId="931"/>
          <ac:picMkLst>
            <pc:docMk/>
            <pc:sldMk cId="41678316" sldId="355"/>
            <ac:picMk id="20" creationId="{E846BC12-F7B4-4E69-E4CE-C00FBE7BB73C}"/>
          </ac:picMkLst>
        </pc:picChg>
        <pc:picChg chg="add mod">
          <ac:chgData name="CESAR EDUARDO SANCHEZ GUAMAN" userId="de503ac5-9ee6-4dd9-8d34-86f032053974" providerId="ADAL" clId="{B5BA32F9-BFFE-478E-A4FC-14B685680F73}" dt="2023-07-11T17:01:47.987" v="165"/>
          <ac:picMkLst>
            <pc:docMk/>
            <pc:sldMk cId="41678316" sldId="355"/>
            <ac:picMk id="22" creationId="{09A0FA6A-A195-5AC0-3EB4-E2F983BBF2DA}"/>
          </ac:picMkLst>
        </pc:picChg>
        <pc:picChg chg="add mod">
          <ac:chgData name="CESAR EDUARDO SANCHEZ GUAMAN" userId="de503ac5-9ee6-4dd9-8d34-86f032053974" providerId="ADAL" clId="{B5BA32F9-BFFE-478E-A4FC-14B685680F73}" dt="2023-07-11T17:03:57.379" v="235" actId="931"/>
          <ac:picMkLst>
            <pc:docMk/>
            <pc:sldMk cId="41678316" sldId="355"/>
            <ac:picMk id="24" creationId="{BF8C75ED-F1C6-EE6D-58D1-03ADDFC3E217}"/>
          </ac:picMkLst>
        </pc:picChg>
        <pc:picChg chg="add mod">
          <ac:chgData name="CESAR EDUARDO SANCHEZ GUAMAN" userId="de503ac5-9ee6-4dd9-8d34-86f032053974" providerId="ADAL" clId="{B5BA32F9-BFFE-478E-A4FC-14B685680F73}" dt="2023-07-11T17:04:55.204" v="237" actId="931"/>
          <ac:picMkLst>
            <pc:docMk/>
            <pc:sldMk cId="41678316" sldId="355"/>
            <ac:picMk id="26" creationId="{241760DB-0032-CD5F-DFAB-BB52AD8AD8DF}"/>
          </ac:picMkLst>
        </pc:picChg>
        <pc:picChg chg="add del mod">
          <ac:chgData name="CESAR EDUARDO SANCHEZ GUAMAN" userId="de503ac5-9ee6-4dd9-8d34-86f032053974" providerId="ADAL" clId="{B5BA32F9-BFFE-478E-A4FC-14B685680F73}" dt="2023-07-11T17:06:52.712" v="310"/>
          <ac:picMkLst>
            <pc:docMk/>
            <pc:sldMk cId="41678316" sldId="355"/>
            <ac:picMk id="1026" creationId="{6F245DD7-E091-62E0-3B16-42BDC3D45A2F}"/>
          </ac:picMkLst>
        </pc:picChg>
        <pc:picChg chg="add del mod">
          <ac:chgData name="CESAR EDUARDO SANCHEZ GUAMAN" userId="de503ac5-9ee6-4dd9-8d34-86f032053974" providerId="ADAL" clId="{B5BA32F9-BFFE-478E-A4FC-14B685680F73}" dt="2023-07-11T17:07:17.750" v="312"/>
          <ac:picMkLst>
            <pc:docMk/>
            <pc:sldMk cId="41678316" sldId="355"/>
            <ac:picMk id="1028" creationId="{E9112724-E5BA-E9D5-729D-7900EE4B6534}"/>
          </ac:picMkLst>
        </pc:picChg>
        <pc:picChg chg="add mod">
          <ac:chgData name="CESAR EDUARDO SANCHEZ GUAMAN" userId="de503ac5-9ee6-4dd9-8d34-86f032053974" providerId="ADAL" clId="{B5BA32F9-BFFE-478E-A4FC-14B685680F73}" dt="2023-07-11T17:07:32.721" v="313"/>
          <ac:picMkLst>
            <pc:docMk/>
            <pc:sldMk cId="41678316" sldId="355"/>
            <ac:picMk id="1030" creationId="{DE70745F-F89D-3ADF-1743-3263748407BB}"/>
          </ac:picMkLst>
        </pc:picChg>
      </pc:sldChg>
      <pc:sldChg chg="del">
        <pc:chgData name="CESAR EDUARDO SANCHEZ GUAMAN" userId="de503ac5-9ee6-4dd9-8d34-86f032053974" providerId="ADAL" clId="{B5BA32F9-BFFE-478E-A4FC-14B685680F73}" dt="2023-07-11T17:34:24.102" v="709" actId="47"/>
        <pc:sldMkLst>
          <pc:docMk/>
          <pc:sldMk cId="236058760" sldId="356"/>
        </pc:sldMkLst>
      </pc:sldChg>
      <pc:sldChg chg="addSp delSp modSp mod ord">
        <pc:chgData name="CESAR EDUARDO SANCHEZ GUAMAN" userId="de503ac5-9ee6-4dd9-8d34-86f032053974" providerId="ADAL" clId="{B5BA32F9-BFFE-478E-A4FC-14B685680F73}" dt="2023-07-11T17:14:27.578" v="436" actId="478"/>
        <pc:sldMkLst>
          <pc:docMk/>
          <pc:sldMk cId="95548345" sldId="357"/>
        </pc:sldMkLst>
        <pc:spChg chg="mod">
          <ac:chgData name="CESAR EDUARDO SANCHEZ GUAMAN" userId="de503ac5-9ee6-4dd9-8d34-86f032053974" providerId="ADAL" clId="{B5BA32F9-BFFE-478E-A4FC-14B685680F73}" dt="2023-07-11T17:12:25.180" v="393" actId="20577"/>
          <ac:spMkLst>
            <pc:docMk/>
            <pc:sldMk cId="95548345" sldId="357"/>
            <ac:spMk id="2" creationId="{569F6EA5-1EEF-4F8D-A202-227127F37230}"/>
          </ac:spMkLst>
        </pc:spChg>
        <pc:spChg chg="mod">
          <ac:chgData name="CESAR EDUARDO SANCHEZ GUAMAN" userId="de503ac5-9ee6-4dd9-8d34-86f032053974" providerId="ADAL" clId="{B5BA32F9-BFFE-478E-A4FC-14B685680F73}" dt="2023-07-11T17:12:30.739" v="404" actId="20577"/>
          <ac:spMkLst>
            <pc:docMk/>
            <pc:sldMk cId="95548345" sldId="357"/>
            <ac:spMk id="3" creationId="{CE93E06A-806F-4CD1-9674-3E912429875F}"/>
          </ac:spMkLst>
        </pc:spChg>
        <pc:spChg chg="del mod">
          <ac:chgData name="CESAR EDUARDO SANCHEZ GUAMAN" userId="de503ac5-9ee6-4dd9-8d34-86f032053974" providerId="ADAL" clId="{B5BA32F9-BFFE-478E-A4FC-14B685680F73}" dt="2023-07-11T17:13:12.232" v="416"/>
          <ac:spMkLst>
            <pc:docMk/>
            <pc:sldMk cId="95548345" sldId="357"/>
            <ac:spMk id="4" creationId="{56E2AD97-6712-4E23-9D09-2FCFC43DE6FA}"/>
          </ac:spMkLst>
        </pc:spChg>
        <pc:spChg chg="mod">
          <ac:chgData name="CESAR EDUARDO SANCHEZ GUAMAN" userId="de503ac5-9ee6-4dd9-8d34-86f032053974" providerId="ADAL" clId="{B5BA32F9-BFFE-478E-A4FC-14B685680F73}" dt="2023-07-11T17:12:34.034" v="408" actId="20577"/>
          <ac:spMkLst>
            <pc:docMk/>
            <pc:sldMk cId="95548345" sldId="357"/>
            <ac:spMk id="5" creationId="{EBB54FB5-947C-443A-A471-5A92DDDE7E78}"/>
          </ac:spMkLst>
        </pc:spChg>
        <pc:spChg chg="del mod">
          <ac:chgData name="CESAR EDUARDO SANCHEZ GUAMAN" userId="de503ac5-9ee6-4dd9-8d34-86f032053974" providerId="ADAL" clId="{B5BA32F9-BFFE-478E-A4FC-14B685680F73}" dt="2023-07-11T17:13:35.092" v="422"/>
          <ac:spMkLst>
            <pc:docMk/>
            <pc:sldMk cId="95548345" sldId="357"/>
            <ac:spMk id="6" creationId="{7B86909A-6871-4C18-9DB4-D10F772A4EC0}"/>
          </ac:spMkLst>
        </pc:spChg>
        <pc:spChg chg="del">
          <ac:chgData name="CESAR EDUARDO SANCHEZ GUAMAN" userId="de503ac5-9ee6-4dd9-8d34-86f032053974" providerId="ADAL" clId="{B5BA32F9-BFFE-478E-A4FC-14B685680F73}" dt="2023-07-11T17:14:27.578" v="436" actId="478"/>
          <ac:spMkLst>
            <pc:docMk/>
            <pc:sldMk cId="95548345" sldId="357"/>
            <ac:spMk id="7" creationId="{A9E144FF-5A39-42A6-AAA4-4E5D672FA0BA}"/>
          </ac:spMkLst>
        </pc:spChg>
        <pc:spChg chg="del mod">
          <ac:chgData name="CESAR EDUARDO SANCHEZ GUAMAN" userId="de503ac5-9ee6-4dd9-8d34-86f032053974" providerId="ADAL" clId="{B5BA32F9-BFFE-478E-A4FC-14B685680F73}" dt="2023-07-11T17:14:25.987" v="435" actId="478"/>
          <ac:spMkLst>
            <pc:docMk/>
            <pc:sldMk cId="95548345" sldId="357"/>
            <ac:spMk id="8" creationId="{C3B54300-48D9-44C9-AE06-2EF38D9C7195}"/>
          </ac:spMkLst>
        </pc:spChg>
        <pc:spChg chg="mod">
          <ac:chgData name="CESAR EDUARDO SANCHEZ GUAMAN" userId="de503ac5-9ee6-4dd9-8d34-86f032053974" providerId="ADAL" clId="{B5BA32F9-BFFE-478E-A4FC-14B685680F73}" dt="2023-07-11T17:12:36.193" v="412" actId="20577"/>
          <ac:spMkLst>
            <pc:docMk/>
            <pc:sldMk cId="95548345" sldId="357"/>
            <ac:spMk id="10" creationId="{9A4A6380-3B85-4062-912A-4E390EC98130}"/>
          </ac:spMkLst>
        </pc:spChg>
        <pc:spChg chg="mod">
          <ac:chgData name="CESAR EDUARDO SANCHEZ GUAMAN" userId="de503ac5-9ee6-4dd9-8d34-86f032053974" providerId="ADAL" clId="{B5BA32F9-BFFE-478E-A4FC-14B685680F73}" dt="2023-07-11T17:12:47.032" v="415" actId="6549"/>
          <ac:spMkLst>
            <pc:docMk/>
            <pc:sldMk cId="95548345" sldId="357"/>
            <ac:spMk id="11" creationId="{4BA52259-E9BC-4D73-AB88-6F0A4227FEC2}"/>
          </ac:spMkLst>
        </pc:spChg>
        <pc:spChg chg="add del mod">
          <ac:chgData name="CESAR EDUARDO SANCHEZ GUAMAN" userId="de503ac5-9ee6-4dd9-8d34-86f032053974" providerId="ADAL" clId="{B5BA32F9-BFFE-478E-A4FC-14B685680F73}" dt="2023-07-11T17:13:45.948" v="423"/>
          <ac:spMkLst>
            <pc:docMk/>
            <pc:sldMk cId="95548345" sldId="357"/>
            <ac:spMk id="14" creationId="{2EB1B2E9-E2FE-6BBC-3768-4F8D0DDDF53A}"/>
          </ac:spMkLst>
        </pc:spChg>
        <pc:graphicFrameChg chg="add del mod modGraphic">
          <ac:chgData name="CESAR EDUARDO SANCHEZ GUAMAN" userId="de503ac5-9ee6-4dd9-8d34-86f032053974" providerId="ADAL" clId="{B5BA32F9-BFFE-478E-A4FC-14B685680F73}" dt="2023-07-11T17:13:34.165" v="421" actId="21"/>
          <ac:graphicFrameMkLst>
            <pc:docMk/>
            <pc:sldMk cId="95548345" sldId="357"/>
            <ac:graphicFrameMk id="12" creationId="{FA24FD7C-FD59-30B2-61B9-082F5A5456A2}"/>
          </ac:graphicFrameMkLst>
        </pc:graphicFrameChg>
        <pc:graphicFrameChg chg="add mod">
          <ac:chgData name="CESAR EDUARDO SANCHEZ GUAMAN" userId="de503ac5-9ee6-4dd9-8d34-86f032053974" providerId="ADAL" clId="{B5BA32F9-BFFE-478E-A4FC-14B685680F73}" dt="2023-07-11T17:13:35.092" v="422"/>
          <ac:graphicFrameMkLst>
            <pc:docMk/>
            <pc:sldMk cId="95548345" sldId="357"/>
            <ac:graphicFrameMk id="15" creationId="{F1C3492B-2295-FE6E-922C-11EDA4D8550A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1T17:13:57.157" v="427" actId="14100"/>
          <ac:graphicFrameMkLst>
            <pc:docMk/>
            <pc:sldMk cId="95548345" sldId="357"/>
            <ac:graphicFrameMk id="16" creationId="{DD2470C1-4972-41AB-91FD-B7460068C849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1T17:14:16.309" v="433" actId="1076"/>
          <ac:graphicFrameMkLst>
            <pc:docMk/>
            <pc:sldMk cId="95548345" sldId="357"/>
            <ac:graphicFrameMk id="17" creationId="{A5C7B9B6-AE53-CBDB-3AD5-F2B9BA49840E}"/>
          </ac:graphicFrameMkLst>
        </pc:graphicFrameChg>
      </pc:sldChg>
      <pc:sldChg chg="modSp del mod modClrScheme chgLayout">
        <pc:chgData name="CESAR EDUARDO SANCHEZ GUAMAN" userId="de503ac5-9ee6-4dd9-8d34-86f032053974" providerId="ADAL" clId="{B5BA32F9-BFFE-478E-A4FC-14B685680F73}" dt="2023-07-11T18:54:33.286" v="1551" actId="47"/>
        <pc:sldMkLst>
          <pc:docMk/>
          <pc:sldMk cId="1185792836" sldId="358"/>
        </pc:sldMkLst>
        <pc:spChg chg="mod ord">
          <ac:chgData name="CESAR EDUARDO SANCHEZ GUAMAN" userId="de503ac5-9ee6-4dd9-8d34-86f032053974" providerId="ADAL" clId="{B5BA32F9-BFFE-478E-A4FC-14B685680F73}" dt="2023-07-11T18:54:29.096" v="1549" actId="700"/>
          <ac:spMkLst>
            <pc:docMk/>
            <pc:sldMk cId="1185792836" sldId="358"/>
            <ac:spMk id="2" creationId="{588E9372-10C9-4FE2-AA18-D3757770284E}"/>
          </ac:spMkLst>
        </pc:spChg>
        <pc:spChg chg="mod ord">
          <ac:chgData name="CESAR EDUARDO SANCHEZ GUAMAN" userId="de503ac5-9ee6-4dd9-8d34-86f032053974" providerId="ADAL" clId="{B5BA32F9-BFFE-478E-A4FC-14B685680F73}" dt="2023-07-11T18:54:29.128" v="1550" actId="27636"/>
          <ac:spMkLst>
            <pc:docMk/>
            <pc:sldMk cId="1185792836" sldId="358"/>
            <ac:spMk id="3" creationId="{593CCB26-C7B5-4926-8F38-01AA28C00B75}"/>
          </ac:spMkLst>
        </pc:spChg>
        <pc:spChg chg="mod ord">
          <ac:chgData name="CESAR EDUARDO SANCHEZ GUAMAN" userId="de503ac5-9ee6-4dd9-8d34-86f032053974" providerId="ADAL" clId="{B5BA32F9-BFFE-478E-A4FC-14B685680F73}" dt="2023-07-11T18:54:29.096" v="1549" actId="700"/>
          <ac:spMkLst>
            <pc:docMk/>
            <pc:sldMk cId="1185792836" sldId="358"/>
            <ac:spMk id="7" creationId="{5AA8C21D-9EF8-49B7-B9B1-37E7E6897C97}"/>
          </ac:spMkLst>
        </pc:spChg>
        <pc:spChg chg="mod ord">
          <ac:chgData name="CESAR EDUARDO SANCHEZ GUAMAN" userId="de503ac5-9ee6-4dd9-8d34-86f032053974" providerId="ADAL" clId="{B5BA32F9-BFFE-478E-A4FC-14B685680F73}" dt="2023-07-11T18:54:29.096" v="1549" actId="700"/>
          <ac:spMkLst>
            <pc:docMk/>
            <pc:sldMk cId="1185792836" sldId="358"/>
            <ac:spMk id="8" creationId="{0B606C04-4F4E-47CE-849C-FC29852F5B18}"/>
          </ac:spMkLst>
        </pc:spChg>
        <pc:spChg chg="mod ord">
          <ac:chgData name="CESAR EDUARDO SANCHEZ GUAMAN" userId="de503ac5-9ee6-4dd9-8d34-86f032053974" providerId="ADAL" clId="{B5BA32F9-BFFE-478E-A4FC-14B685680F73}" dt="2023-07-11T18:54:29.096" v="1549" actId="700"/>
          <ac:spMkLst>
            <pc:docMk/>
            <pc:sldMk cId="1185792836" sldId="358"/>
            <ac:spMk id="9" creationId="{891003F3-F17A-4CAC-B7CA-4C498BA84E7B}"/>
          </ac:spMkLst>
        </pc:spChg>
        <pc:picChg chg="mod ord">
          <ac:chgData name="CESAR EDUARDO SANCHEZ GUAMAN" userId="de503ac5-9ee6-4dd9-8d34-86f032053974" providerId="ADAL" clId="{B5BA32F9-BFFE-478E-A4FC-14B685680F73}" dt="2023-07-11T18:54:29.096" v="1549" actId="700"/>
          <ac:picMkLst>
            <pc:docMk/>
            <pc:sldMk cId="1185792836" sldId="358"/>
            <ac:picMk id="19" creationId="{B9DA24F4-B703-4FC0-9F8E-A952502DA90F}"/>
          </ac:picMkLst>
        </pc:picChg>
        <pc:picChg chg="mod ord">
          <ac:chgData name="CESAR EDUARDO SANCHEZ GUAMAN" userId="de503ac5-9ee6-4dd9-8d34-86f032053974" providerId="ADAL" clId="{B5BA32F9-BFFE-478E-A4FC-14B685680F73}" dt="2023-07-11T18:54:29.096" v="1549" actId="700"/>
          <ac:picMkLst>
            <pc:docMk/>
            <pc:sldMk cId="1185792836" sldId="358"/>
            <ac:picMk id="21" creationId="{87A22160-1F99-4B20-87AD-2F9117F992C9}"/>
          </ac:picMkLst>
        </pc:picChg>
        <pc:picChg chg="mod ord">
          <ac:chgData name="CESAR EDUARDO SANCHEZ GUAMAN" userId="de503ac5-9ee6-4dd9-8d34-86f032053974" providerId="ADAL" clId="{B5BA32F9-BFFE-478E-A4FC-14B685680F73}" dt="2023-07-11T18:54:29.096" v="1549" actId="700"/>
          <ac:picMkLst>
            <pc:docMk/>
            <pc:sldMk cId="1185792836" sldId="358"/>
            <ac:picMk id="23" creationId="{0006A4E5-E551-4887-9767-4EBBCDF54EB8}"/>
          </ac:picMkLst>
        </pc:picChg>
      </pc:sldChg>
      <pc:sldChg chg="del">
        <pc:chgData name="CESAR EDUARDO SANCHEZ GUAMAN" userId="de503ac5-9ee6-4dd9-8d34-86f032053974" providerId="ADAL" clId="{B5BA32F9-BFFE-478E-A4FC-14B685680F73}" dt="2023-07-11T17:33:38.935" v="693" actId="47"/>
        <pc:sldMkLst>
          <pc:docMk/>
          <pc:sldMk cId="1257752888" sldId="359"/>
        </pc:sldMkLst>
      </pc:sldChg>
      <pc:sldChg chg="del">
        <pc:chgData name="CESAR EDUARDO SANCHEZ GUAMAN" userId="de503ac5-9ee6-4dd9-8d34-86f032053974" providerId="ADAL" clId="{B5BA32F9-BFFE-478E-A4FC-14B685680F73}" dt="2023-07-11T17:33:30.697" v="692" actId="47"/>
        <pc:sldMkLst>
          <pc:docMk/>
          <pc:sldMk cId="3352130887" sldId="360"/>
        </pc:sldMkLst>
      </pc:sldChg>
      <pc:sldChg chg="modSp mod">
        <pc:chgData name="CESAR EDUARDO SANCHEZ GUAMAN" userId="de503ac5-9ee6-4dd9-8d34-86f032053974" providerId="ADAL" clId="{B5BA32F9-BFFE-478E-A4FC-14B685680F73}" dt="2023-07-11T23:21:41.954" v="1640" actId="20577"/>
        <pc:sldMkLst>
          <pc:docMk/>
          <pc:sldMk cId="21642705" sldId="361"/>
        </pc:sldMkLst>
        <pc:spChg chg="mod">
          <ac:chgData name="CESAR EDUARDO SANCHEZ GUAMAN" userId="de503ac5-9ee6-4dd9-8d34-86f032053974" providerId="ADAL" clId="{B5BA32F9-BFFE-478E-A4FC-14B685680F73}" dt="2023-07-11T23:21:41.954" v="1640" actId="20577"/>
          <ac:spMkLst>
            <pc:docMk/>
            <pc:sldMk cId="21642705" sldId="361"/>
            <ac:spMk id="13" creationId="{D86D2A5B-BAA3-081E-D673-8838E0BB66A6}"/>
          </ac:spMkLst>
        </pc:spChg>
      </pc:sldChg>
      <pc:sldChg chg="addSp delSp modSp new del mod modClrScheme chgLayout">
        <pc:chgData name="CESAR EDUARDO SANCHEZ GUAMAN" userId="de503ac5-9ee6-4dd9-8d34-86f032053974" providerId="ADAL" clId="{B5BA32F9-BFFE-478E-A4FC-14B685680F73}" dt="2023-07-11T17:28:20.864" v="621" actId="47"/>
        <pc:sldMkLst>
          <pc:docMk/>
          <pc:sldMk cId="909642694" sldId="362"/>
        </pc:sldMkLst>
        <pc:spChg chg="mod ord">
          <ac:chgData name="CESAR EDUARDO SANCHEZ GUAMAN" userId="de503ac5-9ee6-4dd9-8d34-86f032053974" providerId="ADAL" clId="{B5BA32F9-BFFE-478E-A4FC-14B685680F73}" dt="2023-07-11T17:17:36.298" v="478" actId="700"/>
          <ac:spMkLst>
            <pc:docMk/>
            <pc:sldMk cId="909642694" sldId="362"/>
            <ac:spMk id="2" creationId="{1878FACF-49BA-9C44-147E-85DC8FB4D774}"/>
          </ac:spMkLst>
        </pc:spChg>
        <pc:spChg chg="del mod ord">
          <ac:chgData name="CESAR EDUARDO SANCHEZ GUAMAN" userId="de503ac5-9ee6-4dd9-8d34-86f032053974" providerId="ADAL" clId="{B5BA32F9-BFFE-478E-A4FC-14B685680F73}" dt="2023-07-11T17:16:52.399" v="477" actId="700"/>
          <ac:spMkLst>
            <pc:docMk/>
            <pc:sldMk cId="909642694" sldId="362"/>
            <ac:spMk id="3" creationId="{2E110CE8-8D2E-07A9-79CF-82911B9B63D9}"/>
          </ac:spMkLst>
        </pc:spChg>
        <pc:spChg chg="mod ord">
          <ac:chgData name="CESAR EDUARDO SANCHEZ GUAMAN" userId="de503ac5-9ee6-4dd9-8d34-86f032053974" providerId="ADAL" clId="{B5BA32F9-BFFE-478E-A4FC-14B685680F73}" dt="2023-07-11T17:17:36.298" v="478" actId="700"/>
          <ac:spMkLst>
            <pc:docMk/>
            <pc:sldMk cId="909642694" sldId="362"/>
            <ac:spMk id="4" creationId="{E76AD9B1-4DC2-8494-26A9-A459CF39ACA2}"/>
          </ac:spMkLst>
        </pc:spChg>
        <pc:spChg chg="del mod ord">
          <ac:chgData name="CESAR EDUARDO SANCHEZ GUAMAN" userId="de503ac5-9ee6-4dd9-8d34-86f032053974" providerId="ADAL" clId="{B5BA32F9-BFFE-478E-A4FC-14B685680F73}" dt="2023-07-11T17:16:52.399" v="477" actId="700"/>
          <ac:spMkLst>
            <pc:docMk/>
            <pc:sldMk cId="909642694" sldId="362"/>
            <ac:spMk id="5" creationId="{FDF6821E-F307-CF05-64CB-9166CDB518CB}"/>
          </ac:spMkLst>
        </pc:spChg>
        <pc:spChg chg="del mod ord">
          <ac:chgData name="CESAR EDUARDO SANCHEZ GUAMAN" userId="de503ac5-9ee6-4dd9-8d34-86f032053974" providerId="ADAL" clId="{B5BA32F9-BFFE-478E-A4FC-14B685680F73}" dt="2023-07-11T17:16:52.399" v="477" actId="700"/>
          <ac:spMkLst>
            <pc:docMk/>
            <pc:sldMk cId="909642694" sldId="362"/>
            <ac:spMk id="6" creationId="{CF3085BB-AA1A-967E-EEBF-5725439F8F2F}"/>
          </ac:spMkLst>
        </pc:spChg>
        <pc:spChg chg="add del mod ord">
          <ac:chgData name="CESAR EDUARDO SANCHEZ GUAMAN" userId="de503ac5-9ee6-4dd9-8d34-86f032053974" providerId="ADAL" clId="{B5BA32F9-BFFE-478E-A4FC-14B685680F73}" dt="2023-07-11T17:17:36.298" v="478" actId="700"/>
          <ac:spMkLst>
            <pc:docMk/>
            <pc:sldMk cId="909642694" sldId="362"/>
            <ac:spMk id="7" creationId="{20144537-0E62-3D84-3679-8F5FCE701043}"/>
          </ac:spMkLst>
        </pc:spChg>
        <pc:spChg chg="add del mod ord">
          <ac:chgData name="CESAR EDUARDO SANCHEZ GUAMAN" userId="de503ac5-9ee6-4dd9-8d34-86f032053974" providerId="ADAL" clId="{B5BA32F9-BFFE-478E-A4FC-14B685680F73}" dt="2023-07-11T17:17:36.298" v="478" actId="700"/>
          <ac:spMkLst>
            <pc:docMk/>
            <pc:sldMk cId="909642694" sldId="362"/>
            <ac:spMk id="8" creationId="{4F4BAD75-DF8B-4299-D69A-148B17692250}"/>
          </ac:spMkLst>
        </pc:spChg>
        <pc:spChg chg="add del mod ord">
          <ac:chgData name="CESAR EDUARDO SANCHEZ GUAMAN" userId="de503ac5-9ee6-4dd9-8d34-86f032053974" providerId="ADAL" clId="{B5BA32F9-BFFE-478E-A4FC-14B685680F73}" dt="2023-07-11T17:17:36.298" v="478" actId="700"/>
          <ac:spMkLst>
            <pc:docMk/>
            <pc:sldMk cId="909642694" sldId="362"/>
            <ac:spMk id="9" creationId="{8F63E237-8940-6F40-ED02-064071A99769}"/>
          </ac:spMkLst>
        </pc:spChg>
        <pc:spChg chg="add del mod ord">
          <ac:chgData name="CESAR EDUARDO SANCHEZ GUAMAN" userId="de503ac5-9ee6-4dd9-8d34-86f032053974" providerId="ADAL" clId="{B5BA32F9-BFFE-478E-A4FC-14B685680F73}" dt="2023-07-11T17:17:36.298" v="478" actId="700"/>
          <ac:spMkLst>
            <pc:docMk/>
            <pc:sldMk cId="909642694" sldId="362"/>
            <ac:spMk id="10" creationId="{B3DDEBBE-E2A8-1786-44EA-C1098A43DAB7}"/>
          </ac:spMkLst>
        </pc:spChg>
        <pc:spChg chg="add del mod ord">
          <ac:chgData name="CESAR EDUARDO SANCHEZ GUAMAN" userId="de503ac5-9ee6-4dd9-8d34-86f032053974" providerId="ADAL" clId="{B5BA32F9-BFFE-478E-A4FC-14B685680F73}" dt="2023-07-11T17:17:36.298" v="478" actId="700"/>
          <ac:spMkLst>
            <pc:docMk/>
            <pc:sldMk cId="909642694" sldId="362"/>
            <ac:spMk id="11" creationId="{F32F9B45-0A3B-20F0-ABD9-0F20CA4D9F3A}"/>
          </ac:spMkLst>
        </pc:spChg>
        <pc:spChg chg="add del mod ord">
          <ac:chgData name="CESAR EDUARDO SANCHEZ GUAMAN" userId="de503ac5-9ee6-4dd9-8d34-86f032053974" providerId="ADAL" clId="{B5BA32F9-BFFE-478E-A4FC-14B685680F73}" dt="2023-07-11T17:17:36.298" v="478" actId="700"/>
          <ac:spMkLst>
            <pc:docMk/>
            <pc:sldMk cId="909642694" sldId="362"/>
            <ac:spMk id="12" creationId="{84E666A1-8F5B-2DD5-C6B2-75B6340CECDB}"/>
          </ac:spMkLst>
        </pc:spChg>
        <pc:spChg chg="add del mod ord">
          <ac:chgData name="CESAR EDUARDO SANCHEZ GUAMAN" userId="de503ac5-9ee6-4dd9-8d34-86f032053974" providerId="ADAL" clId="{B5BA32F9-BFFE-478E-A4FC-14B685680F73}" dt="2023-07-11T17:17:48.386" v="483"/>
          <ac:spMkLst>
            <pc:docMk/>
            <pc:sldMk cId="909642694" sldId="362"/>
            <ac:spMk id="13" creationId="{5B09B7F7-22CC-8FB5-9B98-F733A81870FF}"/>
          </ac:spMkLst>
        </pc:spChg>
        <pc:spChg chg="add del mod ord">
          <ac:chgData name="CESAR EDUARDO SANCHEZ GUAMAN" userId="de503ac5-9ee6-4dd9-8d34-86f032053974" providerId="ADAL" clId="{B5BA32F9-BFFE-478E-A4FC-14B685680F73}" dt="2023-07-11T17:19:27.295" v="507" actId="478"/>
          <ac:spMkLst>
            <pc:docMk/>
            <pc:sldMk cId="909642694" sldId="362"/>
            <ac:spMk id="14" creationId="{6A88BAA0-E477-E577-FC5E-ABB8CF50D89E}"/>
          </ac:spMkLst>
        </pc:spChg>
        <pc:spChg chg="add del mod ord">
          <ac:chgData name="CESAR EDUARDO SANCHEZ GUAMAN" userId="de503ac5-9ee6-4dd9-8d34-86f032053974" providerId="ADAL" clId="{B5BA32F9-BFFE-478E-A4FC-14B685680F73}" dt="2023-07-11T17:19:25.809" v="506" actId="478"/>
          <ac:spMkLst>
            <pc:docMk/>
            <pc:sldMk cId="909642694" sldId="362"/>
            <ac:spMk id="15" creationId="{DF1AC870-8A3D-4D44-60D9-8578A457B54E}"/>
          </ac:spMkLst>
        </pc:spChg>
        <pc:spChg chg="add del mod ord">
          <ac:chgData name="CESAR EDUARDO SANCHEZ GUAMAN" userId="de503ac5-9ee6-4dd9-8d34-86f032053974" providerId="ADAL" clId="{B5BA32F9-BFFE-478E-A4FC-14B685680F73}" dt="2023-07-11T17:17:52.970" v="484"/>
          <ac:spMkLst>
            <pc:docMk/>
            <pc:sldMk cId="909642694" sldId="362"/>
            <ac:spMk id="16" creationId="{B0536E7F-0FB2-4D04-F634-12D7DFED0DBF}"/>
          </ac:spMkLst>
        </pc:spChg>
        <pc:spChg chg="add del mod">
          <ac:chgData name="CESAR EDUARDO SANCHEZ GUAMAN" userId="de503ac5-9ee6-4dd9-8d34-86f032053974" providerId="ADAL" clId="{B5BA32F9-BFFE-478E-A4FC-14B685680F73}" dt="2023-07-11T17:23:40.868" v="572"/>
          <ac:spMkLst>
            <pc:docMk/>
            <pc:sldMk cId="909642694" sldId="362"/>
            <ac:spMk id="21" creationId="{82AB4BCF-027F-D446-06D4-F16E2904ED5F}"/>
          </ac:spMkLst>
        </pc:spChg>
        <pc:spChg chg="add mod">
          <ac:chgData name="CESAR EDUARDO SANCHEZ GUAMAN" userId="de503ac5-9ee6-4dd9-8d34-86f032053974" providerId="ADAL" clId="{B5BA32F9-BFFE-478E-A4FC-14B685680F73}" dt="2023-07-11T17:25:40.716" v="612" actId="1076"/>
          <ac:spMkLst>
            <pc:docMk/>
            <pc:sldMk cId="909642694" sldId="362"/>
            <ac:spMk id="22" creationId="{875E0DB1-7AB0-18D7-16C0-239B375A14AB}"/>
          </ac:spMkLst>
        </pc:spChg>
        <pc:spChg chg="add del mod">
          <ac:chgData name="CESAR EDUARDO SANCHEZ GUAMAN" userId="de503ac5-9ee6-4dd9-8d34-86f032053974" providerId="ADAL" clId="{B5BA32F9-BFFE-478E-A4FC-14B685680F73}" dt="2023-07-11T17:23:55" v="576" actId="478"/>
          <ac:spMkLst>
            <pc:docMk/>
            <pc:sldMk cId="909642694" sldId="362"/>
            <ac:spMk id="24" creationId="{CE735202-4D9D-3989-3BD3-14605FF798AA}"/>
          </ac:spMkLst>
        </pc:spChg>
        <pc:spChg chg="add mod">
          <ac:chgData name="CESAR EDUARDO SANCHEZ GUAMAN" userId="de503ac5-9ee6-4dd9-8d34-86f032053974" providerId="ADAL" clId="{B5BA32F9-BFFE-478E-A4FC-14B685680F73}" dt="2023-07-11T17:25:30.883" v="608" actId="1076"/>
          <ac:spMkLst>
            <pc:docMk/>
            <pc:sldMk cId="909642694" sldId="362"/>
            <ac:spMk id="26" creationId="{3922FF9B-5814-75A7-296E-DCDE76B85987}"/>
          </ac:spMkLst>
        </pc:spChg>
        <pc:spChg chg="add mod">
          <ac:chgData name="CESAR EDUARDO SANCHEZ GUAMAN" userId="de503ac5-9ee6-4dd9-8d34-86f032053974" providerId="ADAL" clId="{B5BA32F9-BFFE-478E-A4FC-14B685680F73}" dt="2023-07-11T17:25:43.327" v="613" actId="20577"/>
          <ac:spMkLst>
            <pc:docMk/>
            <pc:sldMk cId="909642694" sldId="362"/>
            <ac:spMk id="27" creationId="{98A294D6-9787-DE36-8FB1-F49907FE81D2}"/>
          </ac:spMkLst>
        </pc:spChg>
        <pc:graphicFrameChg chg="add del mod">
          <ac:chgData name="CESAR EDUARDO SANCHEZ GUAMAN" userId="de503ac5-9ee6-4dd9-8d34-86f032053974" providerId="ADAL" clId="{B5BA32F9-BFFE-478E-A4FC-14B685680F73}" dt="2023-07-11T17:17:42.019" v="480"/>
          <ac:graphicFrameMkLst>
            <pc:docMk/>
            <pc:sldMk cId="909642694" sldId="362"/>
            <ac:graphicFrameMk id="17" creationId="{434F67AD-1C2A-49DD-1BD9-D15376B30E9F}"/>
          </ac:graphicFrameMkLst>
        </pc:graphicFrameChg>
        <pc:graphicFrameChg chg="add del mod">
          <ac:chgData name="CESAR EDUARDO SANCHEZ GUAMAN" userId="de503ac5-9ee6-4dd9-8d34-86f032053974" providerId="ADAL" clId="{B5BA32F9-BFFE-478E-A4FC-14B685680F73}" dt="2023-07-11T17:17:56.090" v="485" actId="478"/>
          <ac:graphicFrameMkLst>
            <pc:docMk/>
            <pc:sldMk cId="909642694" sldId="362"/>
            <ac:graphicFrameMk id="18" creationId="{5F117D6D-7886-BADA-C6D0-BD0BB44933BF}"/>
          </ac:graphicFrameMkLst>
        </pc:graphicFrameChg>
        <pc:graphicFrameChg chg="add del mod modGraphic">
          <ac:chgData name="CESAR EDUARDO SANCHEZ GUAMAN" userId="de503ac5-9ee6-4dd9-8d34-86f032053974" providerId="ADAL" clId="{B5BA32F9-BFFE-478E-A4FC-14B685680F73}" dt="2023-07-11T17:23:37.335" v="571" actId="478"/>
          <ac:graphicFrameMkLst>
            <pc:docMk/>
            <pc:sldMk cId="909642694" sldId="362"/>
            <ac:graphicFrameMk id="19" creationId="{624CD005-515F-185F-4FEA-5A1887229338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1T17:25:34.558" v="610" actId="1076"/>
          <ac:graphicFrameMkLst>
            <pc:docMk/>
            <pc:sldMk cId="909642694" sldId="362"/>
            <ac:graphicFrameMk id="25" creationId="{EADE3CE4-FA01-46C3-E35E-21E47BD9003A}"/>
          </ac:graphicFrameMkLst>
        </pc:graphicFrameChg>
      </pc:sldChg>
      <pc:sldChg chg="addSp delSp modSp add mod">
        <pc:chgData name="CESAR EDUARDO SANCHEZ GUAMAN" userId="de503ac5-9ee6-4dd9-8d34-86f032053974" providerId="ADAL" clId="{B5BA32F9-BFFE-478E-A4FC-14B685680F73}" dt="2023-07-12T05:20:54.750" v="2265" actId="12385"/>
        <pc:sldMkLst>
          <pc:docMk/>
          <pc:sldMk cId="3383551680" sldId="363"/>
        </pc:sldMkLst>
        <pc:spChg chg="add del mod">
          <ac:chgData name="CESAR EDUARDO SANCHEZ GUAMAN" userId="de503ac5-9ee6-4dd9-8d34-86f032053974" providerId="ADAL" clId="{B5BA32F9-BFFE-478E-A4FC-14B685680F73}" dt="2023-07-12T02:23:32.314" v="1864" actId="478"/>
          <ac:spMkLst>
            <pc:docMk/>
            <pc:sldMk cId="3383551680" sldId="363"/>
            <ac:spMk id="3" creationId="{C87CF364-9B2D-F6A3-52EF-98CDB5F832DB}"/>
          </ac:spMkLst>
        </pc:spChg>
        <pc:spChg chg="mod">
          <ac:chgData name="CESAR EDUARDO SANCHEZ GUAMAN" userId="de503ac5-9ee6-4dd9-8d34-86f032053974" providerId="ADAL" clId="{B5BA32F9-BFFE-478E-A4FC-14B685680F73}" dt="2023-07-12T02:39:49.670" v="2003" actId="20577"/>
          <ac:spMkLst>
            <pc:docMk/>
            <pc:sldMk cId="3383551680" sldId="363"/>
            <ac:spMk id="22" creationId="{875E0DB1-7AB0-18D7-16C0-239B375A14AB}"/>
          </ac:spMkLst>
        </pc:spChg>
        <pc:spChg chg="mod">
          <ac:chgData name="CESAR EDUARDO SANCHEZ GUAMAN" userId="de503ac5-9ee6-4dd9-8d34-86f032053974" providerId="ADAL" clId="{B5BA32F9-BFFE-478E-A4FC-14B685680F73}" dt="2023-07-12T02:21:18.378" v="1849" actId="313"/>
          <ac:spMkLst>
            <pc:docMk/>
            <pc:sldMk cId="3383551680" sldId="363"/>
            <ac:spMk id="26" creationId="{3922FF9B-5814-75A7-296E-DCDE76B85987}"/>
          </ac:spMkLst>
        </pc:spChg>
        <pc:graphicFrameChg chg="add mod modGraphic">
          <ac:chgData name="CESAR EDUARDO SANCHEZ GUAMAN" userId="de503ac5-9ee6-4dd9-8d34-86f032053974" providerId="ADAL" clId="{B5BA32F9-BFFE-478E-A4FC-14B685680F73}" dt="2023-07-12T05:20:54.750" v="2265" actId="12385"/>
          <ac:graphicFrameMkLst>
            <pc:docMk/>
            <pc:sldMk cId="3383551680" sldId="363"/>
            <ac:graphicFrameMk id="5" creationId="{66BE26E0-69BC-D5A5-F473-92288353C0BC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2T05:20:54.038" v="2263" actId="12385"/>
          <ac:graphicFrameMkLst>
            <pc:docMk/>
            <pc:sldMk cId="3383551680" sldId="363"/>
            <ac:graphicFrameMk id="6" creationId="{924731A2-DB2D-D72E-6497-83401DC0BE68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2T02:44:08.672" v="2046" actId="1076"/>
          <ac:graphicFrameMkLst>
            <pc:docMk/>
            <pc:sldMk cId="3383551680" sldId="363"/>
            <ac:graphicFrameMk id="7" creationId="{92F7168D-67BD-F6F7-F9AD-6C9C47D2A0F2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2T02:44:05.855" v="2045" actId="1076"/>
          <ac:graphicFrameMkLst>
            <pc:docMk/>
            <pc:sldMk cId="3383551680" sldId="363"/>
            <ac:graphicFrameMk id="8" creationId="{BA98DB0C-8121-6619-4363-ED1809DED620}"/>
          </ac:graphicFrameMkLst>
        </pc:graphicFrameChg>
        <pc:graphicFrameChg chg="mod modGraphic">
          <ac:chgData name="CESAR EDUARDO SANCHEZ GUAMAN" userId="de503ac5-9ee6-4dd9-8d34-86f032053974" providerId="ADAL" clId="{B5BA32F9-BFFE-478E-A4FC-14B685680F73}" dt="2023-07-12T02:45:55.467" v="2065"/>
          <ac:graphicFrameMkLst>
            <pc:docMk/>
            <pc:sldMk cId="3383551680" sldId="363"/>
            <ac:graphicFrameMk id="25" creationId="{EADE3CE4-FA01-46C3-E35E-21E47BD9003A}"/>
          </ac:graphicFrameMkLst>
        </pc:graphicFrameChg>
      </pc:sldChg>
      <pc:sldChg chg="modSp add del mod">
        <pc:chgData name="CESAR EDUARDO SANCHEZ GUAMAN" userId="de503ac5-9ee6-4dd9-8d34-86f032053974" providerId="ADAL" clId="{B5BA32F9-BFFE-478E-A4FC-14B685680F73}" dt="2023-07-11T17:34:00.598" v="694" actId="47"/>
        <pc:sldMkLst>
          <pc:docMk/>
          <pc:sldMk cId="2820697362" sldId="364"/>
        </pc:sldMkLst>
        <pc:spChg chg="mod">
          <ac:chgData name="CESAR EDUARDO SANCHEZ GUAMAN" userId="de503ac5-9ee6-4dd9-8d34-86f032053974" providerId="ADAL" clId="{B5BA32F9-BFFE-478E-A4FC-14B685680F73}" dt="2023-07-11T17:30:36.955" v="626" actId="1076"/>
          <ac:spMkLst>
            <pc:docMk/>
            <pc:sldMk cId="2820697362" sldId="364"/>
            <ac:spMk id="3" creationId="{C87CF364-9B2D-F6A3-52EF-98CDB5F832DB}"/>
          </ac:spMkLst>
        </pc:spChg>
        <pc:spChg chg="mod">
          <ac:chgData name="CESAR EDUARDO SANCHEZ GUAMAN" userId="de503ac5-9ee6-4dd9-8d34-86f032053974" providerId="ADAL" clId="{B5BA32F9-BFFE-478E-A4FC-14B685680F73}" dt="2023-07-11T17:30:42.313" v="634" actId="20577"/>
          <ac:spMkLst>
            <pc:docMk/>
            <pc:sldMk cId="2820697362" sldId="364"/>
            <ac:spMk id="22" creationId="{875E0DB1-7AB0-18D7-16C0-239B375A14AB}"/>
          </ac:spMkLst>
        </pc:spChg>
        <pc:graphicFrameChg chg="modGraphic">
          <ac:chgData name="CESAR EDUARDO SANCHEZ GUAMAN" userId="de503ac5-9ee6-4dd9-8d34-86f032053974" providerId="ADAL" clId="{B5BA32F9-BFFE-478E-A4FC-14B685680F73}" dt="2023-07-11T17:32:06.150" v="640" actId="2164"/>
          <ac:graphicFrameMkLst>
            <pc:docMk/>
            <pc:sldMk cId="2820697362" sldId="364"/>
            <ac:graphicFrameMk id="25" creationId="{EADE3CE4-FA01-46C3-E35E-21E47BD9003A}"/>
          </ac:graphicFrameMkLst>
        </pc:graphicFrameChg>
      </pc:sldChg>
      <pc:sldChg chg="modSp add del mod">
        <pc:chgData name="CESAR EDUARDO SANCHEZ GUAMAN" userId="de503ac5-9ee6-4dd9-8d34-86f032053974" providerId="ADAL" clId="{B5BA32F9-BFFE-478E-A4FC-14B685680F73}" dt="2023-07-11T17:49:30.408" v="815" actId="47"/>
        <pc:sldMkLst>
          <pc:docMk/>
          <pc:sldMk cId="2882647731" sldId="365"/>
        </pc:sldMkLst>
        <pc:spChg chg="mod">
          <ac:chgData name="CESAR EDUARDO SANCHEZ GUAMAN" userId="de503ac5-9ee6-4dd9-8d34-86f032053974" providerId="ADAL" clId="{B5BA32F9-BFFE-478E-A4FC-14B685680F73}" dt="2023-07-11T17:30:46.197" v="635" actId="1076"/>
          <ac:spMkLst>
            <pc:docMk/>
            <pc:sldMk cId="2882647731" sldId="365"/>
            <ac:spMk id="3" creationId="{C87CF364-9B2D-F6A3-52EF-98CDB5F832DB}"/>
          </ac:spMkLst>
        </pc:spChg>
        <pc:spChg chg="mod">
          <ac:chgData name="CESAR EDUARDO SANCHEZ GUAMAN" userId="de503ac5-9ee6-4dd9-8d34-86f032053974" providerId="ADAL" clId="{B5BA32F9-BFFE-478E-A4FC-14B685680F73}" dt="2023-07-11T17:32:18.102" v="655" actId="20577"/>
          <ac:spMkLst>
            <pc:docMk/>
            <pc:sldMk cId="2882647731" sldId="365"/>
            <ac:spMk id="22" creationId="{875E0DB1-7AB0-18D7-16C0-239B375A14AB}"/>
          </ac:spMkLst>
        </pc:spChg>
        <pc:graphicFrameChg chg="modGraphic">
          <ac:chgData name="CESAR EDUARDO SANCHEZ GUAMAN" userId="de503ac5-9ee6-4dd9-8d34-86f032053974" providerId="ADAL" clId="{B5BA32F9-BFFE-478E-A4FC-14B685680F73}" dt="2023-07-11T17:31:37.958" v="636" actId="2164"/>
          <ac:graphicFrameMkLst>
            <pc:docMk/>
            <pc:sldMk cId="2882647731" sldId="365"/>
            <ac:graphicFrameMk id="25" creationId="{EADE3CE4-FA01-46C3-E35E-21E47BD9003A}"/>
          </ac:graphicFrameMkLst>
        </pc:graphicFrameChg>
      </pc:sldChg>
      <pc:sldChg chg="modSp add del mod">
        <pc:chgData name="CESAR EDUARDO SANCHEZ GUAMAN" userId="de503ac5-9ee6-4dd9-8d34-86f032053974" providerId="ADAL" clId="{B5BA32F9-BFFE-478E-A4FC-14B685680F73}" dt="2023-07-11T17:49:30.408" v="815" actId="47"/>
        <pc:sldMkLst>
          <pc:docMk/>
          <pc:sldMk cId="909923276" sldId="366"/>
        </pc:sldMkLst>
        <pc:spChg chg="mod">
          <ac:chgData name="CESAR EDUARDO SANCHEZ GUAMAN" userId="de503ac5-9ee6-4dd9-8d34-86f032053974" providerId="ADAL" clId="{B5BA32F9-BFFE-478E-A4FC-14B685680F73}" dt="2023-07-11T17:32:35.409" v="659" actId="1076"/>
          <ac:spMkLst>
            <pc:docMk/>
            <pc:sldMk cId="909923276" sldId="366"/>
            <ac:spMk id="3" creationId="{C87CF364-9B2D-F6A3-52EF-98CDB5F832DB}"/>
          </ac:spMkLst>
        </pc:spChg>
        <pc:spChg chg="mod">
          <ac:chgData name="CESAR EDUARDO SANCHEZ GUAMAN" userId="de503ac5-9ee6-4dd9-8d34-86f032053974" providerId="ADAL" clId="{B5BA32F9-BFFE-478E-A4FC-14B685680F73}" dt="2023-07-11T17:33:03.347" v="689" actId="20577"/>
          <ac:spMkLst>
            <pc:docMk/>
            <pc:sldMk cId="909923276" sldId="366"/>
            <ac:spMk id="22" creationId="{875E0DB1-7AB0-18D7-16C0-239B375A14AB}"/>
          </ac:spMkLst>
        </pc:spChg>
        <pc:graphicFrameChg chg="modGraphic">
          <ac:chgData name="CESAR EDUARDO SANCHEZ GUAMAN" userId="de503ac5-9ee6-4dd9-8d34-86f032053974" providerId="ADAL" clId="{B5BA32F9-BFFE-478E-A4FC-14B685680F73}" dt="2023-07-11T17:32:26.623" v="657" actId="2164"/>
          <ac:graphicFrameMkLst>
            <pc:docMk/>
            <pc:sldMk cId="909923276" sldId="366"/>
            <ac:graphicFrameMk id="25" creationId="{EADE3CE4-FA01-46C3-E35E-21E47BD9003A}"/>
          </ac:graphicFrameMkLst>
        </pc:graphicFrameChg>
      </pc:sldChg>
      <pc:sldChg chg="new del ord">
        <pc:chgData name="CESAR EDUARDO SANCHEZ GUAMAN" userId="de503ac5-9ee6-4dd9-8d34-86f032053974" providerId="ADAL" clId="{B5BA32F9-BFFE-478E-A4FC-14B685680F73}" dt="2023-07-11T18:00:32.359" v="1133" actId="47"/>
        <pc:sldMkLst>
          <pc:docMk/>
          <pc:sldMk cId="3194599946" sldId="367"/>
        </pc:sldMkLst>
      </pc:sldChg>
      <pc:sldChg chg="add del">
        <pc:chgData name="CESAR EDUARDO SANCHEZ GUAMAN" userId="de503ac5-9ee6-4dd9-8d34-86f032053974" providerId="ADAL" clId="{B5BA32F9-BFFE-478E-A4FC-14B685680F73}" dt="2023-07-11T17:32:39.217" v="660" actId="47"/>
        <pc:sldMkLst>
          <pc:docMk/>
          <pc:sldMk cId="3808866522" sldId="367"/>
        </pc:sldMkLst>
      </pc:sldChg>
      <pc:sldChg chg="new del">
        <pc:chgData name="CESAR EDUARDO SANCHEZ GUAMAN" userId="de503ac5-9ee6-4dd9-8d34-86f032053974" providerId="ADAL" clId="{B5BA32F9-BFFE-478E-A4FC-14B685680F73}" dt="2023-07-11T17:34:30.025" v="711" actId="47"/>
        <pc:sldMkLst>
          <pc:docMk/>
          <pc:sldMk cId="1835869275" sldId="368"/>
        </pc:sldMkLst>
      </pc:sldChg>
      <pc:sldChg chg="new del">
        <pc:chgData name="CESAR EDUARDO SANCHEZ GUAMAN" userId="de503ac5-9ee6-4dd9-8d34-86f032053974" providerId="ADAL" clId="{B5BA32F9-BFFE-478E-A4FC-14B685680F73}" dt="2023-07-11T18:00:33.776" v="1134" actId="47"/>
        <pc:sldMkLst>
          <pc:docMk/>
          <pc:sldMk cId="3856006061" sldId="368"/>
        </pc:sldMkLst>
      </pc:sldChg>
      <pc:sldChg chg="add del">
        <pc:chgData name="CESAR EDUARDO SANCHEZ GUAMAN" userId="de503ac5-9ee6-4dd9-8d34-86f032053974" providerId="ADAL" clId="{B5BA32F9-BFFE-478E-A4FC-14B685680F73}" dt="2023-07-11T17:49:30.408" v="815" actId="47"/>
        <pc:sldMkLst>
          <pc:docMk/>
          <pc:sldMk cId="1796308135" sldId="369"/>
        </pc:sldMkLst>
      </pc:sldChg>
      <pc:sldChg chg="addSp delSp modSp add mod ord">
        <pc:chgData name="CESAR EDUARDO SANCHEZ GUAMAN" userId="de503ac5-9ee6-4dd9-8d34-86f032053974" providerId="ADAL" clId="{B5BA32F9-BFFE-478E-A4FC-14B685680F73}" dt="2023-07-12T06:28:15.405" v="2435" actId="20577"/>
        <pc:sldMkLst>
          <pc:docMk/>
          <pc:sldMk cId="3020195081" sldId="370"/>
        </pc:sldMkLst>
        <pc:spChg chg="mod">
          <ac:chgData name="CESAR EDUARDO SANCHEZ GUAMAN" userId="de503ac5-9ee6-4dd9-8d34-86f032053974" providerId="ADAL" clId="{B5BA32F9-BFFE-478E-A4FC-14B685680F73}" dt="2023-07-11T18:01:28.304" v="1153" actId="113"/>
          <ac:spMkLst>
            <pc:docMk/>
            <pc:sldMk cId="3020195081" sldId="370"/>
            <ac:spMk id="2" creationId="{1878FACF-49BA-9C44-147E-85DC8FB4D774}"/>
          </ac:spMkLst>
        </pc:spChg>
        <pc:spChg chg="del mod ord">
          <ac:chgData name="CESAR EDUARDO SANCHEZ GUAMAN" userId="de503ac5-9ee6-4dd9-8d34-86f032053974" providerId="ADAL" clId="{B5BA32F9-BFFE-478E-A4FC-14B685680F73}" dt="2023-07-11T17:37:42.041" v="755" actId="478"/>
          <ac:spMkLst>
            <pc:docMk/>
            <pc:sldMk cId="3020195081" sldId="370"/>
            <ac:spMk id="3" creationId="{C87CF364-9B2D-F6A3-52EF-98CDB5F832DB}"/>
          </ac:spMkLst>
        </pc:spChg>
        <pc:spChg chg="add del mod">
          <ac:chgData name="CESAR EDUARDO SANCHEZ GUAMAN" userId="de503ac5-9ee6-4dd9-8d34-86f032053974" providerId="ADAL" clId="{B5BA32F9-BFFE-478E-A4FC-14B685680F73}" dt="2023-07-11T17:35:58.514" v="723"/>
          <ac:spMkLst>
            <pc:docMk/>
            <pc:sldMk cId="3020195081" sldId="370"/>
            <ac:spMk id="6" creationId="{CA13DDC2-85AD-D65A-5A17-E31E2EB29528}"/>
          </ac:spMkLst>
        </pc:spChg>
        <pc:spChg chg="add del mod">
          <ac:chgData name="CESAR EDUARDO SANCHEZ GUAMAN" userId="de503ac5-9ee6-4dd9-8d34-86f032053974" providerId="ADAL" clId="{B5BA32F9-BFFE-478E-A4FC-14B685680F73}" dt="2023-07-11T18:02:32.300" v="1165" actId="478"/>
          <ac:spMkLst>
            <pc:docMk/>
            <pc:sldMk cId="3020195081" sldId="370"/>
            <ac:spMk id="9" creationId="{E303CF63-4AEE-DBF8-CFE5-B41D56A10CD1}"/>
          </ac:spMkLst>
        </pc:spChg>
        <pc:spChg chg="add del mod">
          <ac:chgData name="CESAR EDUARDO SANCHEZ GUAMAN" userId="de503ac5-9ee6-4dd9-8d34-86f032053974" providerId="ADAL" clId="{B5BA32F9-BFFE-478E-A4FC-14B685680F73}" dt="2023-07-11T17:58:08.429" v="1067" actId="478"/>
          <ac:spMkLst>
            <pc:docMk/>
            <pc:sldMk cId="3020195081" sldId="370"/>
            <ac:spMk id="10" creationId="{F4867F67-D3AF-9C86-B6B9-F1076918E145}"/>
          </ac:spMkLst>
        </pc:spChg>
        <pc:spChg chg="add del mod">
          <ac:chgData name="CESAR EDUARDO SANCHEZ GUAMAN" userId="de503ac5-9ee6-4dd9-8d34-86f032053974" providerId="ADAL" clId="{B5BA32F9-BFFE-478E-A4FC-14B685680F73}" dt="2023-07-11T17:56:12.927" v="1035"/>
          <ac:spMkLst>
            <pc:docMk/>
            <pc:sldMk cId="3020195081" sldId="370"/>
            <ac:spMk id="12" creationId="{DEFEC4DB-66BB-D11F-4822-50B28FC56098}"/>
          </ac:spMkLst>
        </pc:spChg>
        <pc:spChg chg="add del mod">
          <ac:chgData name="CESAR EDUARDO SANCHEZ GUAMAN" userId="de503ac5-9ee6-4dd9-8d34-86f032053974" providerId="ADAL" clId="{B5BA32F9-BFFE-478E-A4FC-14B685680F73}" dt="2023-07-11T18:01:39.721" v="1155"/>
          <ac:spMkLst>
            <pc:docMk/>
            <pc:sldMk cId="3020195081" sldId="370"/>
            <ac:spMk id="15" creationId="{D83B2BEF-8B80-3E4D-CFC6-A76FD573C7AA}"/>
          </ac:spMkLst>
        </pc:spChg>
        <pc:spChg chg="add mod">
          <ac:chgData name="CESAR EDUARDO SANCHEZ GUAMAN" userId="de503ac5-9ee6-4dd9-8d34-86f032053974" providerId="ADAL" clId="{B5BA32F9-BFFE-478E-A4FC-14B685680F73}" dt="2023-07-12T06:28:15.405" v="2435" actId="20577"/>
          <ac:spMkLst>
            <pc:docMk/>
            <pc:sldMk cId="3020195081" sldId="370"/>
            <ac:spMk id="17" creationId="{28298BCE-FEE3-2B72-3194-C33FF5D2B112}"/>
          </ac:spMkLst>
        </pc:spChg>
        <pc:spChg chg="del">
          <ac:chgData name="CESAR EDUARDO SANCHEZ GUAMAN" userId="de503ac5-9ee6-4dd9-8d34-86f032053974" providerId="ADAL" clId="{B5BA32F9-BFFE-478E-A4FC-14B685680F73}" dt="2023-07-11T17:37:13.043" v="747" actId="478"/>
          <ac:spMkLst>
            <pc:docMk/>
            <pc:sldMk cId="3020195081" sldId="370"/>
            <ac:spMk id="22" creationId="{875E0DB1-7AB0-18D7-16C0-239B375A14AB}"/>
          </ac:spMkLst>
        </pc:spChg>
        <pc:spChg chg="del mod">
          <ac:chgData name="CESAR EDUARDO SANCHEZ GUAMAN" userId="de503ac5-9ee6-4dd9-8d34-86f032053974" providerId="ADAL" clId="{B5BA32F9-BFFE-478E-A4FC-14B685680F73}" dt="2023-07-11T18:17:10.868" v="1347" actId="478"/>
          <ac:spMkLst>
            <pc:docMk/>
            <pc:sldMk cId="3020195081" sldId="370"/>
            <ac:spMk id="26" creationId="{3922FF9B-5814-75A7-296E-DCDE76B85987}"/>
          </ac:spMkLst>
        </pc:spChg>
        <pc:graphicFrameChg chg="add del mod">
          <ac:chgData name="CESAR EDUARDO SANCHEZ GUAMAN" userId="de503ac5-9ee6-4dd9-8d34-86f032053974" providerId="ADAL" clId="{B5BA32F9-BFFE-478E-A4FC-14B685680F73}" dt="2023-07-11T17:35:56.648" v="722"/>
          <ac:graphicFrameMkLst>
            <pc:docMk/>
            <pc:sldMk cId="3020195081" sldId="370"/>
            <ac:graphicFrameMk id="7" creationId="{16E497D3-54D7-9B8D-2D42-6911D2BB6732}"/>
          </ac:graphicFrameMkLst>
        </pc:graphicFrameChg>
        <pc:graphicFrameChg chg="add del mod modGraphic">
          <ac:chgData name="CESAR EDUARDO SANCHEZ GUAMAN" userId="de503ac5-9ee6-4dd9-8d34-86f032053974" providerId="ADAL" clId="{B5BA32F9-BFFE-478E-A4FC-14B685680F73}" dt="2023-07-11T17:56:09.361" v="1034" actId="478"/>
          <ac:graphicFrameMkLst>
            <pc:docMk/>
            <pc:sldMk cId="3020195081" sldId="370"/>
            <ac:graphicFrameMk id="8" creationId="{21428451-4F24-4C8C-74DB-6C860F12CBCB}"/>
          </ac:graphicFrameMkLst>
        </pc:graphicFrameChg>
        <pc:graphicFrameChg chg="add del mod modGraphic">
          <ac:chgData name="CESAR EDUARDO SANCHEZ GUAMAN" userId="de503ac5-9ee6-4dd9-8d34-86f032053974" providerId="ADAL" clId="{B5BA32F9-BFFE-478E-A4FC-14B685680F73}" dt="2023-07-11T18:01:39.017" v="1154" actId="478"/>
          <ac:graphicFrameMkLst>
            <pc:docMk/>
            <pc:sldMk cId="3020195081" sldId="370"/>
            <ac:graphicFrameMk id="13" creationId="{3F11D3BA-DE59-0866-5021-696ED17C3D1C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1T18:09:45.118" v="1252" actId="122"/>
          <ac:graphicFrameMkLst>
            <pc:docMk/>
            <pc:sldMk cId="3020195081" sldId="370"/>
            <ac:graphicFrameMk id="16" creationId="{0C2BB52B-5FEA-30DC-E733-2E331ED3B624}"/>
          </ac:graphicFrameMkLst>
        </pc:graphicFrameChg>
        <pc:graphicFrameChg chg="del">
          <ac:chgData name="CESAR EDUARDO SANCHEZ GUAMAN" userId="de503ac5-9ee6-4dd9-8d34-86f032053974" providerId="ADAL" clId="{B5BA32F9-BFFE-478E-A4FC-14B685680F73}" dt="2023-07-11T17:35:48.707" v="718" actId="478"/>
          <ac:graphicFrameMkLst>
            <pc:docMk/>
            <pc:sldMk cId="3020195081" sldId="370"/>
            <ac:graphicFrameMk id="25" creationId="{EADE3CE4-FA01-46C3-E35E-21E47BD9003A}"/>
          </ac:graphicFrameMkLst>
        </pc:graphicFrameChg>
      </pc:sldChg>
      <pc:sldChg chg="addSp delSp modSp add del mod">
        <pc:chgData name="CESAR EDUARDO SANCHEZ GUAMAN" userId="de503ac5-9ee6-4dd9-8d34-86f032053974" providerId="ADAL" clId="{B5BA32F9-BFFE-478E-A4FC-14B685680F73}" dt="2023-07-12T02:23:35.448" v="1865" actId="47"/>
        <pc:sldMkLst>
          <pc:docMk/>
          <pc:sldMk cId="884420010" sldId="371"/>
        </pc:sldMkLst>
        <pc:spChg chg="mod">
          <ac:chgData name="CESAR EDUARDO SANCHEZ GUAMAN" userId="de503ac5-9ee6-4dd9-8d34-86f032053974" providerId="ADAL" clId="{B5BA32F9-BFFE-478E-A4FC-14B685680F73}" dt="2023-07-11T17:49:46.478" v="822" actId="1076"/>
          <ac:spMkLst>
            <pc:docMk/>
            <pc:sldMk cId="884420010" sldId="371"/>
            <ac:spMk id="3" creationId="{C87CF364-9B2D-F6A3-52EF-98CDB5F832DB}"/>
          </ac:spMkLst>
        </pc:spChg>
        <pc:spChg chg="add mod">
          <ac:chgData name="CESAR EDUARDO SANCHEZ GUAMAN" userId="de503ac5-9ee6-4dd9-8d34-86f032053974" providerId="ADAL" clId="{B5BA32F9-BFFE-478E-A4FC-14B685680F73}" dt="2023-07-12T02:09:16.564" v="1757"/>
          <ac:spMkLst>
            <pc:docMk/>
            <pc:sldMk cId="884420010" sldId="371"/>
            <ac:spMk id="6" creationId="{69361D76-FEE4-728C-2DEA-111774DB6FAE}"/>
          </ac:spMkLst>
        </pc:spChg>
        <pc:spChg chg="mod">
          <ac:chgData name="CESAR EDUARDO SANCHEZ GUAMAN" userId="de503ac5-9ee6-4dd9-8d34-86f032053974" providerId="ADAL" clId="{B5BA32F9-BFFE-478E-A4FC-14B685680F73}" dt="2023-07-11T17:49:53.192" v="843" actId="20577"/>
          <ac:spMkLst>
            <pc:docMk/>
            <pc:sldMk cId="884420010" sldId="371"/>
            <ac:spMk id="22" creationId="{875E0DB1-7AB0-18D7-16C0-239B375A14AB}"/>
          </ac:spMkLst>
        </pc:spChg>
        <pc:spChg chg="del mod">
          <ac:chgData name="CESAR EDUARDO SANCHEZ GUAMAN" userId="de503ac5-9ee6-4dd9-8d34-86f032053974" providerId="ADAL" clId="{B5BA32F9-BFFE-478E-A4FC-14B685680F73}" dt="2023-07-12T02:09:16.263" v="1756" actId="478"/>
          <ac:spMkLst>
            <pc:docMk/>
            <pc:sldMk cId="884420010" sldId="371"/>
            <ac:spMk id="26" creationId="{3922FF9B-5814-75A7-296E-DCDE76B85987}"/>
          </ac:spMkLst>
        </pc:spChg>
        <pc:graphicFrameChg chg="add del mod modGraphic">
          <ac:chgData name="CESAR EDUARDO SANCHEZ GUAMAN" userId="de503ac5-9ee6-4dd9-8d34-86f032053974" providerId="ADAL" clId="{B5BA32F9-BFFE-478E-A4FC-14B685680F73}" dt="2023-07-12T02:12:12.062" v="1770" actId="478"/>
          <ac:graphicFrameMkLst>
            <pc:docMk/>
            <pc:sldMk cId="884420010" sldId="371"/>
            <ac:graphicFrameMk id="5" creationId="{BCED6268-F4CF-ABC0-1ADB-34079B5683E5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2T02:16:12.199" v="1794" actId="20577"/>
          <ac:graphicFrameMkLst>
            <pc:docMk/>
            <pc:sldMk cId="884420010" sldId="371"/>
            <ac:graphicFrameMk id="7" creationId="{D17603F5-7538-872F-0CF5-46F6EDF2B54D}"/>
          </ac:graphicFrameMkLst>
        </pc:graphicFrameChg>
        <pc:graphicFrameChg chg="modGraphic">
          <ac:chgData name="CESAR EDUARDO SANCHEZ GUAMAN" userId="de503ac5-9ee6-4dd9-8d34-86f032053974" providerId="ADAL" clId="{B5BA32F9-BFFE-478E-A4FC-14B685680F73}" dt="2023-07-11T17:52:08.996" v="884" actId="113"/>
          <ac:graphicFrameMkLst>
            <pc:docMk/>
            <pc:sldMk cId="884420010" sldId="371"/>
            <ac:graphicFrameMk id="25" creationId="{EADE3CE4-FA01-46C3-E35E-21E47BD9003A}"/>
          </ac:graphicFrameMkLst>
        </pc:graphicFrameChg>
      </pc:sldChg>
      <pc:sldChg chg="new del">
        <pc:chgData name="CESAR EDUARDO SANCHEZ GUAMAN" userId="de503ac5-9ee6-4dd9-8d34-86f032053974" providerId="ADAL" clId="{B5BA32F9-BFFE-478E-A4FC-14B685680F73}" dt="2023-07-11T17:49:34.328" v="817" actId="680"/>
        <pc:sldMkLst>
          <pc:docMk/>
          <pc:sldMk cId="2761888375" sldId="371"/>
        </pc:sldMkLst>
      </pc:sldChg>
      <pc:sldChg chg="addSp delSp modSp add del mod">
        <pc:chgData name="CESAR EDUARDO SANCHEZ GUAMAN" userId="de503ac5-9ee6-4dd9-8d34-86f032053974" providerId="ADAL" clId="{B5BA32F9-BFFE-478E-A4FC-14B685680F73}" dt="2023-07-12T02:23:37.263" v="1866" actId="47"/>
        <pc:sldMkLst>
          <pc:docMk/>
          <pc:sldMk cId="3239190697" sldId="372"/>
        </pc:sldMkLst>
        <pc:spChg chg="mod">
          <ac:chgData name="CESAR EDUARDO SANCHEZ GUAMAN" userId="de503ac5-9ee6-4dd9-8d34-86f032053974" providerId="ADAL" clId="{B5BA32F9-BFFE-478E-A4FC-14B685680F73}" dt="2023-07-11T17:50:04.759" v="847" actId="1076"/>
          <ac:spMkLst>
            <pc:docMk/>
            <pc:sldMk cId="3239190697" sldId="372"/>
            <ac:spMk id="3" creationId="{C87CF364-9B2D-F6A3-52EF-98CDB5F832DB}"/>
          </ac:spMkLst>
        </pc:spChg>
        <pc:spChg chg="add mod">
          <ac:chgData name="CESAR EDUARDO SANCHEZ GUAMAN" userId="de503ac5-9ee6-4dd9-8d34-86f032053974" providerId="ADAL" clId="{B5BA32F9-BFFE-478E-A4FC-14B685680F73}" dt="2023-07-12T02:09:21.370" v="1759"/>
          <ac:spMkLst>
            <pc:docMk/>
            <pc:sldMk cId="3239190697" sldId="372"/>
            <ac:spMk id="5" creationId="{8B54D4B7-0727-F55D-3167-B345AB5D263E}"/>
          </ac:spMkLst>
        </pc:spChg>
        <pc:spChg chg="mod">
          <ac:chgData name="CESAR EDUARDO SANCHEZ GUAMAN" userId="de503ac5-9ee6-4dd9-8d34-86f032053974" providerId="ADAL" clId="{B5BA32F9-BFFE-478E-A4FC-14B685680F73}" dt="2023-07-11T17:50:11.635" v="868" actId="20577"/>
          <ac:spMkLst>
            <pc:docMk/>
            <pc:sldMk cId="3239190697" sldId="372"/>
            <ac:spMk id="22" creationId="{875E0DB1-7AB0-18D7-16C0-239B375A14AB}"/>
          </ac:spMkLst>
        </pc:spChg>
        <pc:spChg chg="del mod">
          <ac:chgData name="CESAR EDUARDO SANCHEZ GUAMAN" userId="de503ac5-9ee6-4dd9-8d34-86f032053974" providerId="ADAL" clId="{B5BA32F9-BFFE-478E-A4FC-14B685680F73}" dt="2023-07-12T02:09:21.072" v="1758" actId="478"/>
          <ac:spMkLst>
            <pc:docMk/>
            <pc:sldMk cId="3239190697" sldId="372"/>
            <ac:spMk id="26" creationId="{3922FF9B-5814-75A7-296E-DCDE76B85987}"/>
          </ac:spMkLst>
        </pc:spChg>
        <pc:graphicFrameChg chg="modGraphic">
          <ac:chgData name="CESAR EDUARDO SANCHEZ GUAMAN" userId="de503ac5-9ee6-4dd9-8d34-86f032053974" providerId="ADAL" clId="{B5BA32F9-BFFE-478E-A4FC-14B685680F73}" dt="2023-07-11T17:52:03.474" v="883" actId="113"/>
          <ac:graphicFrameMkLst>
            <pc:docMk/>
            <pc:sldMk cId="3239190697" sldId="372"/>
            <ac:graphicFrameMk id="25" creationId="{EADE3CE4-FA01-46C3-E35E-21E47BD9003A}"/>
          </ac:graphicFrameMkLst>
        </pc:graphicFrameChg>
      </pc:sldChg>
      <pc:sldChg chg="addSp delSp modSp add mod ord">
        <pc:chgData name="CESAR EDUARDO SANCHEZ GUAMAN" userId="de503ac5-9ee6-4dd9-8d34-86f032053974" providerId="ADAL" clId="{B5BA32F9-BFFE-478E-A4FC-14B685680F73}" dt="2023-07-12T05:12:20.972" v="2249" actId="20577"/>
        <pc:sldMkLst>
          <pc:docMk/>
          <pc:sldMk cId="2535713318" sldId="373"/>
        </pc:sldMkLst>
        <pc:spChg chg="mod">
          <ac:chgData name="CESAR EDUARDO SANCHEZ GUAMAN" userId="de503ac5-9ee6-4dd9-8d34-86f032053974" providerId="ADAL" clId="{B5BA32F9-BFFE-478E-A4FC-14B685680F73}" dt="2023-07-11T17:59:29.093" v="1077" actId="113"/>
          <ac:spMkLst>
            <pc:docMk/>
            <pc:sldMk cId="2535713318" sldId="373"/>
            <ac:spMk id="2" creationId="{1878FACF-49BA-9C44-147E-85DC8FB4D774}"/>
          </ac:spMkLst>
        </pc:spChg>
        <pc:spChg chg="add del mod">
          <ac:chgData name="CESAR EDUARDO SANCHEZ GUAMAN" userId="de503ac5-9ee6-4dd9-8d34-86f032053974" providerId="ADAL" clId="{B5BA32F9-BFFE-478E-A4FC-14B685680F73}" dt="2023-07-12T02:37:57.771" v="1912" actId="478"/>
          <ac:spMkLst>
            <pc:docMk/>
            <pc:sldMk cId="2535713318" sldId="373"/>
            <ac:spMk id="3" creationId="{3334F35A-DF48-5092-CAE4-BF76A6C7C676}"/>
          </ac:spMkLst>
        </pc:spChg>
        <pc:spChg chg="add mod">
          <ac:chgData name="CESAR EDUARDO SANCHEZ GUAMAN" userId="de503ac5-9ee6-4dd9-8d34-86f032053974" providerId="ADAL" clId="{B5BA32F9-BFFE-478E-A4FC-14B685680F73}" dt="2023-07-12T02:43:03.618" v="2033" actId="313"/>
          <ac:spMkLst>
            <pc:docMk/>
            <pc:sldMk cId="2535713318" sldId="373"/>
            <ac:spMk id="5" creationId="{1CD7C70B-E091-679C-EB44-29FCD112D185}"/>
          </ac:spMkLst>
        </pc:spChg>
        <pc:spChg chg="mod">
          <ac:chgData name="CESAR EDUARDO SANCHEZ GUAMAN" userId="de503ac5-9ee6-4dd9-8d34-86f032053974" providerId="ADAL" clId="{B5BA32F9-BFFE-478E-A4FC-14B685680F73}" dt="2023-07-12T02:39:41.921" v="1980" actId="20577"/>
          <ac:spMkLst>
            <pc:docMk/>
            <pc:sldMk cId="2535713318" sldId="373"/>
            <ac:spMk id="9" creationId="{E303CF63-4AEE-DBF8-CFE5-B41D56A10CD1}"/>
          </ac:spMkLst>
        </pc:spChg>
        <pc:spChg chg="del">
          <ac:chgData name="CESAR EDUARDO SANCHEZ GUAMAN" userId="de503ac5-9ee6-4dd9-8d34-86f032053974" providerId="ADAL" clId="{B5BA32F9-BFFE-478E-A4FC-14B685680F73}" dt="2023-07-12T02:09:26.144" v="1760" actId="478"/>
          <ac:spMkLst>
            <pc:docMk/>
            <pc:sldMk cId="2535713318" sldId="373"/>
            <ac:spMk id="26" creationId="{3922FF9B-5814-75A7-296E-DCDE76B85987}"/>
          </ac:spMkLst>
        </pc:spChg>
        <pc:graphicFrameChg chg="add del mod modGraphic">
          <ac:chgData name="CESAR EDUARDO SANCHEZ GUAMAN" userId="de503ac5-9ee6-4dd9-8d34-86f032053974" providerId="ADAL" clId="{B5BA32F9-BFFE-478E-A4FC-14B685680F73}" dt="2023-07-12T03:46:33.155" v="2205" actId="478"/>
          <ac:graphicFrameMkLst>
            <pc:docMk/>
            <pc:sldMk cId="2535713318" sldId="373"/>
            <ac:graphicFrameMk id="6" creationId="{27254E7C-AAEF-BBD1-2298-8B052AD8AF1E}"/>
          </ac:graphicFrameMkLst>
        </pc:graphicFrameChg>
        <pc:graphicFrameChg chg="add del mod modGraphic">
          <ac:chgData name="CESAR EDUARDO SANCHEZ GUAMAN" userId="de503ac5-9ee6-4dd9-8d34-86f032053974" providerId="ADAL" clId="{B5BA32F9-BFFE-478E-A4FC-14B685680F73}" dt="2023-07-12T03:52:25.937" v="2209" actId="478"/>
          <ac:graphicFrameMkLst>
            <pc:docMk/>
            <pc:sldMk cId="2535713318" sldId="373"/>
            <ac:graphicFrameMk id="7" creationId="{D6E5C4FA-51EE-0E50-9DE5-320D723F4794}"/>
          </ac:graphicFrameMkLst>
        </pc:graphicFrameChg>
        <pc:graphicFrameChg chg="mod modGraphic">
          <ac:chgData name="CESAR EDUARDO SANCHEZ GUAMAN" userId="de503ac5-9ee6-4dd9-8d34-86f032053974" providerId="ADAL" clId="{B5BA32F9-BFFE-478E-A4FC-14B685680F73}" dt="2023-07-12T02:46:06.661" v="2066" actId="113"/>
          <ac:graphicFrameMkLst>
            <pc:docMk/>
            <pc:sldMk cId="2535713318" sldId="373"/>
            <ac:graphicFrameMk id="8" creationId="{21428451-4F24-4C8C-74DB-6C860F12CBCB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2T03:55:46.472" v="2234" actId="12385"/>
          <ac:graphicFrameMkLst>
            <pc:docMk/>
            <pc:sldMk cId="2535713318" sldId="373"/>
            <ac:graphicFrameMk id="10" creationId="{76508119-1BA2-8733-71C8-81003BFAD53A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2T03:55:50.021" v="2235" actId="12385"/>
          <ac:graphicFrameMkLst>
            <pc:docMk/>
            <pc:sldMk cId="2535713318" sldId="373"/>
            <ac:graphicFrameMk id="11" creationId="{A7599F23-8F1D-D129-9F14-3B7ABAE77DDF}"/>
          </ac:graphicFrameMkLst>
        </pc:graphicFrameChg>
        <pc:graphicFrameChg chg="add del mod modGraphic">
          <ac:chgData name="CESAR EDUARDO SANCHEZ GUAMAN" userId="de503ac5-9ee6-4dd9-8d34-86f032053974" providerId="ADAL" clId="{B5BA32F9-BFFE-478E-A4FC-14B685680F73}" dt="2023-07-12T03:53:27.958" v="2218"/>
          <ac:graphicFrameMkLst>
            <pc:docMk/>
            <pc:sldMk cId="2535713318" sldId="373"/>
            <ac:graphicFrameMk id="12" creationId="{1AF6BE46-1811-B81B-6BF2-AC1152DFD353}"/>
          </ac:graphicFrameMkLst>
        </pc:graphicFrameChg>
        <pc:graphicFrameChg chg="add del mod modGraphic">
          <ac:chgData name="CESAR EDUARDO SANCHEZ GUAMAN" userId="de503ac5-9ee6-4dd9-8d34-86f032053974" providerId="ADAL" clId="{B5BA32F9-BFFE-478E-A4FC-14B685680F73}" dt="2023-07-12T03:54:43.844" v="2223" actId="478"/>
          <ac:graphicFrameMkLst>
            <pc:docMk/>
            <pc:sldMk cId="2535713318" sldId="373"/>
            <ac:graphicFrameMk id="13" creationId="{E0FA625B-C990-BCF4-3FD1-66704D09BEBC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2T05:12:20.972" v="2249" actId="20577"/>
          <ac:graphicFrameMkLst>
            <pc:docMk/>
            <pc:sldMk cId="2535713318" sldId="373"/>
            <ac:graphicFrameMk id="14" creationId="{D543B6E5-D492-FF7B-1CF7-F96A191F7501}"/>
          </ac:graphicFrameMkLst>
        </pc:graphicFrameChg>
      </pc:sldChg>
      <pc:sldChg chg="add del">
        <pc:chgData name="CESAR EDUARDO SANCHEZ GUAMAN" userId="de503ac5-9ee6-4dd9-8d34-86f032053974" providerId="ADAL" clId="{B5BA32F9-BFFE-478E-A4FC-14B685680F73}" dt="2023-07-11T17:50:59.737" v="873" actId="47"/>
        <pc:sldMkLst>
          <pc:docMk/>
          <pc:sldMk cId="3137057519" sldId="373"/>
        </pc:sldMkLst>
      </pc:sldChg>
      <pc:sldChg chg="new del">
        <pc:chgData name="CESAR EDUARDO SANCHEZ GUAMAN" userId="de503ac5-9ee6-4dd9-8d34-86f032053974" providerId="ADAL" clId="{B5BA32F9-BFFE-478E-A4FC-14B685680F73}" dt="2023-07-11T17:54:08.650" v="985" actId="680"/>
        <pc:sldMkLst>
          <pc:docMk/>
          <pc:sldMk cId="2111464139" sldId="374"/>
        </pc:sldMkLst>
      </pc:sldChg>
      <pc:sldChg chg="addSp delSp modSp add del mod">
        <pc:chgData name="CESAR EDUARDO SANCHEZ GUAMAN" userId="de503ac5-9ee6-4dd9-8d34-86f032053974" providerId="ADAL" clId="{B5BA32F9-BFFE-478E-A4FC-14B685680F73}" dt="2023-07-12T02:38:21.840" v="1913" actId="47"/>
        <pc:sldMkLst>
          <pc:docMk/>
          <pc:sldMk cId="3328561188" sldId="374"/>
        </pc:sldMkLst>
        <pc:spChg chg="mod">
          <ac:chgData name="CESAR EDUARDO SANCHEZ GUAMAN" userId="de503ac5-9ee6-4dd9-8d34-86f032053974" providerId="ADAL" clId="{B5BA32F9-BFFE-478E-A4FC-14B685680F73}" dt="2023-07-11T18:00:05.827" v="1106" actId="113"/>
          <ac:spMkLst>
            <pc:docMk/>
            <pc:sldMk cId="3328561188" sldId="374"/>
            <ac:spMk id="2" creationId="{1878FACF-49BA-9C44-147E-85DC8FB4D774}"/>
          </ac:spMkLst>
        </pc:spChg>
        <pc:spChg chg="add mod">
          <ac:chgData name="CESAR EDUARDO SANCHEZ GUAMAN" userId="de503ac5-9ee6-4dd9-8d34-86f032053974" providerId="ADAL" clId="{B5BA32F9-BFFE-478E-A4FC-14B685680F73}" dt="2023-07-12T02:09:37.738" v="1765" actId="1076"/>
          <ac:spMkLst>
            <pc:docMk/>
            <pc:sldMk cId="3328561188" sldId="374"/>
            <ac:spMk id="3" creationId="{5DC52072-80F3-9385-33CE-08DDF58C3F0F}"/>
          </ac:spMkLst>
        </pc:spChg>
        <pc:spChg chg="mod">
          <ac:chgData name="CESAR EDUARDO SANCHEZ GUAMAN" userId="de503ac5-9ee6-4dd9-8d34-86f032053974" providerId="ADAL" clId="{B5BA32F9-BFFE-478E-A4FC-14B685680F73}" dt="2023-07-11T17:54:22.363" v="1001" actId="20577"/>
          <ac:spMkLst>
            <pc:docMk/>
            <pc:sldMk cId="3328561188" sldId="374"/>
            <ac:spMk id="9" creationId="{E303CF63-4AEE-DBF8-CFE5-B41D56A10CD1}"/>
          </ac:spMkLst>
        </pc:spChg>
        <pc:spChg chg="mod">
          <ac:chgData name="CESAR EDUARDO SANCHEZ GUAMAN" userId="de503ac5-9ee6-4dd9-8d34-86f032053974" providerId="ADAL" clId="{B5BA32F9-BFFE-478E-A4FC-14B685680F73}" dt="2023-07-11T17:54:30.763" v="1004" actId="1076"/>
          <ac:spMkLst>
            <pc:docMk/>
            <pc:sldMk cId="3328561188" sldId="374"/>
            <ac:spMk id="10" creationId="{F4867F67-D3AF-9C86-B6B9-F1076918E145}"/>
          </ac:spMkLst>
        </pc:spChg>
        <pc:spChg chg="del">
          <ac:chgData name="CESAR EDUARDO SANCHEZ GUAMAN" userId="de503ac5-9ee6-4dd9-8d34-86f032053974" providerId="ADAL" clId="{B5BA32F9-BFFE-478E-A4FC-14B685680F73}" dt="2023-07-12T02:09:34.927" v="1763" actId="478"/>
          <ac:spMkLst>
            <pc:docMk/>
            <pc:sldMk cId="3328561188" sldId="374"/>
            <ac:spMk id="26" creationId="{3922FF9B-5814-75A7-296E-DCDE76B85987}"/>
          </ac:spMkLst>
        </pc:spChg>
      </pc:sldChg>
      <pc:sldChg chg="addSp delSp modSp add del mod">
        <pc:chgData name="CESAR EDUARDO SANCHEZ GUAMAN" userId="de503ac5-9ee6-4dd9-8d34-86f032053974" providerId="ADAL" clId="{B5BA32F9-BFFE-478E-A4FC-14B685680F73}" dt="2023-07-12T02:38:21.840" v="1913" actId="47"/>
        <pc:sldMkLst>
          <pc:docMk/>
          <pc:sldMk cId="4119782862" sldId="375"/>
        </pc:sldMkLst>
        <pc:spChg chg="mod">
          <ac:chgData name="CESAR EDUARDO SANCHEZ GUAMAN" userId="de503ac5-9ee6-4dd9-8d34-86f032053974" providerId="ADAL" clId="{B5BA32F9-BFFE-478E-A4FC-14B685680F73}" dt="2023-07-11T18:00:10.819" v="1109" actId="113"/>
          <ac:spMkLst>
            <pc:docMk/>
            <pc:sldMk cId="4119782862" sldId="375"/>
            <ac:spMk id="2" creationId="{1878FACF-49BA-9C44-147E-85DC8FB4D774}"/>
          </ac:spMkLst>
        </pc:spChg>
        <pc:spChg chg="add mod">
          <ac:chgData name="CESAR EDUARDO SANCHEZ GUAMAN" userId="de503ac5-9ee6-4dd9-8d34-86f032053974" providerId="ADAL" clId="{B5BA32F9-BFFE-478E-A4FC-14B685680F73}" dt="2023-07-12T02:09:48.364" v="1768" actId="1076"/>
          <ac:spMkLst>
            <pc:docMk/>
            <pc:sldMk cId="4119782862" sldId="375"/>
            <ac:spMk id="3" creationId="{E37502E6-4363-C87D-9970-ABD79E70B6E9}"/>
          </ac:spMkLst>
        </pc:spChg>
        <pc:spChg chg="mod">
          <ac:chgData name="CESAR EDUARDO SANCHEZ GUAMAN" userId="de503ac5-9ee6-4dd9-8d34-86f032053974" providerId="ADAL" clId="{B5BA32F9-BFFE-478E-A4FC-14B685680F73}" dt="2023-07-11T17:54:42.610" v="1024" actId="20577"/>
          <ac:spMkLst>
            <pc:docMk/>
            <pc:sldMk cId="4119782862" sldId="375"/>
            <ac:spMk id="9" creationId="{E303CF63-4AEE-DBF8-CFE5-B41D56A10CD1}"/>
          </ac:spMkLst>
        </pc:spChg>
        <pc:spChg chg="mod">
          <ac:chgData name="CESAR EDUARDO SANCHEZ GUAMAN" userId="de503ac5-9ee6-4dd9-8d34-86f032053974" providerId="ADAL" clId="{B5BA32F9-BFFE-478E-A4FC-14B685680F73}" dt="2023-07-11T17:54:37.996" v="1006" actId="1076"/>
          <ac:spMkLst>
            <pc:docMk/>
            <pc:sldMk cId="4119782862" sldId="375"/>
            <ac:spMk id="10" creationId="{F4867F67-D3AF-9C86-B6B9-F1076918E145}"/>
          </ac:spMkLst>
        </pc:spChg>
        <pc:spChg chg="del">
          <ac:chgData name="CESAR EDUARDO SANCHEZ GUAMAN" userId="de503ac5-9ee6-4dd9-8d34-86f032053974" providerId="ADAL" clId="{B5BA32F9-BFFE-478E-A4FC-14B685680F73}" dt="2023-07-12T02:09:43.354" v="1766" actId="478"/>
          <ac:spMkLst>
            <pc:docMk/>
            <pc:sldMk cId="4119782862" sldId="375"/>
            <ac:spMk id="26" creationId="{3922FF9B-5814-75A7-296E-DCDE76B85987}"/>
          </ac:spMkLst>
        </pc:spChg>
      </pc:sldChg>
      <pc:sldChg chg="delSp modSp new mod">
        <pc:chgData name="CESAR EDUARDO SANCHEZ GUAMAN" userId="de503ac5-9ee6-4dd9-8d34-86f032053974" providerId="ADAL" clId="{B5BA32F9-BFFE-478E-A4FC-14B685680F73}" dt="2023-07-11T18:54:11.654" v="1548" actId="478"/>
        <pc:sldMkLst>
          <pc:docMk/>
          <pc:sldMk cId="2220366285" sldId="376"/>
        </pc:sldMkLst>
        <pc:spChg chg="mod">
          <ac:chgData name="CESAR EDUARDO SANCHEZ GUAMAN" userId="de503ac5-9ee6-4dd9-8d34-86f032053974" providerId="ADAL" clId="{B5BA32F9-BFFE-478E-A4FC-14B685680F73}" dt="2023-07-11T18:51:52.949" v="1516" actId="113"/>
          <ac:spMkLst>
            <pc:docMk/>
            <pc:sldMk cId="2220366285" sldId="376"/>
            <ac:spMk id="2" creationId="{6CFEE0D4-40FA-92BA-3F8A-6FDD23372957}"/>
          </ac:spMkLst>
        </pc:spChg>
        <pc:spChg chg="del">
          <ac:chgData name="CESAR EDUARDO SANCHEZ GUAMAN" userId="de503ac5-9ee6-4dd9-8d34-86f032053974" providerId="ADAL" clId="{B5BA32F9-BFFE-478E-A4FC-14B685680F73}" dt="2023-07-11T18:52:09.656" v="1519" actId="478"/>
          <ac:spMkLst>
            <pc:docMk/>
            <pc:sldMk cId="2220366285" sldId="376"/>
            <ac:spMk id="3" creationId="{1719EB6F-9769-495A-5A80-297DF09F52DE}"/>
          </ac:spMkLst>
        </pc:spChg>
        <pc:spChg chg="mod">
          <ac:chgData name="CESAR EDUARDO SANCHEZ GUAMAN" userId="de503ac5-9ee6-4dd9-8d34-86f032053974" providerId="ADAL" clId="{B5BA32F9-BFFE-478E-A4FC-14B685680F73}" dt="2023-07-11T18:53:56.991" v="1545" actId="27636"/>
          <ac:spMkLst>
            <pc:docMk/>
            <pc:sldMk cId="2220366285" sldId="376"/>
            <ac:spMk id="4" creationId="{DF45E3A6-67FD-EB82-B3FF-6466A167C55E}"/>
          </ac:spMkLst>
        </pc:spChg>
        <pc:spChg chg="del">
          <ac:chgData name="CESAR EDUARDO SANCHEZ GUAMAN" userId="de503ac5-9ee6-4dd9-8d34-86f032053974" providerId="ADAL" clId="{B5BA32F9-BFFE-478E-A4FC-14B685680F73}" dt="2023-07-11T18:52:12.034" v="1520" actId="478"/>
          <ac:spMkLst>
            <pc:docMk/>
            <pc:sldMk cId="2220366285" sldId="376"/>
            <ac:spMk id="5" creationId="{A4FF9B66-85DB-C89E-3C26-B279DE338C85}"/>
          </ac:spMkLst>
        </pc:spChg>
        <pc:spChg chg="mod">
          <ac:chgData name="CESAR EDUARDO SANCHEZ GUAMAN" userId="de503ac5-9ee6-4dd9-8d34-86f032053974" providerId="ADAL" clId="{B5BA32F9-BFFE-478E-A4FC-14B685680F73}" dt="2023-07-11T18:54:06.788" v="1546" actId="1076"/>
          <ac:spMkLst>
            <pc:docMk/>
            <pc:sldMk cId="2220366285" sldId="376"/>
            <ac:spMk id="6" creationId="{83E38FDD-2C3C-7230-94B1-768AEACC2316}"/>
          </ac:spMkLst>
        </pc:spChg>
        <pc:spChg chg="del">
          <ac:chgData name="CESAR EDUARDO SANCHEZ GUAMAN" userId="de503ac5-9ee6-4dd9-8d34-86f032053974" providerId="ADAL" clId="{B5BA32F9-BFFE-478E-A4FC-14B685680F73}" dt="2023-07-11T18:54:11.654" v="1548" actId="478"/>
          <ac:spMkLst>
            <pc:docMk/>
            <pc:sldMk cId="2220366285" sldId="376"/>
            <ac:spMk id="7" creationId="{217AEDAC-C84C-8D42-6909-0D1C8C53D078}"/>
          </ac:spMkLst>
        </pc:spChg>
        <pc:spChg chg="del">
          <ac:chgData name="CESAR EDUARDO SANCHEZ GUAMAN" userId="de503ac5-9ee6-4dd9-8d34-86f032053974" providerId="ADAL" clId="{B5BA32F9-BFFE-478E-A4FC-14B685680F73}" dt="2023-07-11T18:54:09.608" v="1547" actId="478"/>
          <ac:spMkLst>
            <pc:docMk/>
            <pc:sldMk cId="2220366285" sldId="376"/>
            <ac:spMk id="8" creationId="{31A6B3C7-7680-759F-5880-F75094B2C6F3}"/>
          </ac:spMkLst>
        </pc:spChg>
      </pc:sldChg>
      <pc:sldChg chg="new del">
        <pc:chgData name="CESAR EDUARDO SANCHEZ GUAMAN" userId="de503ac5-9ee6-4dd9-8d34-86f032053974" providerId="ADAL" clId="{B5BA32F9-BFFE-478E-A4FC-14B685680F73}" dt="2023-07-11T18:00:10.591" v="1108" actId="680"/>
        <pc:sldMkLst>
          <pc:docMk/>
          <pc:sldMk cId="4008076196" sldId="376"/>
        </pc:sldMkLst>
      </pc:sldChg>
      <pc:sldChg chg="addSp delSp modSp add mod">
        <pc:chgData name="CESAR EDUARDO SANCHEZ GUAMAN" userId="de503ac5-9ee6-4dd9-8d34-86f032053974" providerId="ADAL" clId="{B5BA32F9-BFFE-478E-A4FC-14B685680F73}" dt="2023-07-12T06:44:32.675" v="2562" actId="20577"/>
        <pc:sldMkLst>
          <pc:docMk/>
          <pc:sldMk cId="1362933713" sldId="377"/>
        </pc:sldMkLst>
        <pc:spChg chg="mod">
          <ac:chgData name="CESAR EDUARDO SANCHEZ GUAMAN" userId="de503ac5-9ee6-4dd9-8d34-86f032053974" providerId="ADAL" clId="{B5BA32F9-BFFE-478E-A4FC-14B685680F73}" dt="2023-07-11T18:10:41.557" v="1263" actId="113"/>
          <ac:spMkLst>
            <pc:docMk/>
            <pc:sldMk cId="1362933713" sldId="377"/>
            <ac:spMk id="2" creationId="{1878FACF-49BA-9C44-147E-85DC8FB4D774}"/>
          </ac:spMkLst>
        </pc:spChg>
        <pc:spChg chg="add del mod">
          <ac:chgData name="CESAR EDUARDO SANCHEZ GUAMAN" userId="de503ac5-9ee6-4dd9-8d34-86f032053974" providerId="ADAL" clId="{B5BA32F9-BFFE-478E-A4FC-14B685680F73}" dt="2023-07-11T18:04:13.076" v="1191"/>
          <ac:spMkLst>
            <pc:docMk/>
            <pc:sldMk cId="1362933713" sldId="377"/>
            <ac:spMk id="5" creationId="{0A2D2D71-13A3-1326-A760-F16ADC53B9FE}"/>
          </ac:spMkLst>
        </pc:spChg>
        <pc:spChg chg="add del mod">
          <ac:chgData name="CESAR EDUARDO SANCHEZ GUAMAN" userId="de503ac5-9ee6-4dd9-8d34-86f032053974" providerId="ADAL" clId="{B5BA32F9-BFFE-478E-A4FC-14B685680F73}" dt="2023-07-11T18:10:45.251" v="1264"/>
          <ac:spMkLst>
            <pc:docMk/>
            <pc:sldMk cId="1362933713" sldId="377"/>
            <ac:spMk id="8" creationId="{1A85AEDE-A1C5-C54D-5A9A-6CA8D4F540DF}"/>
          </ac:spMkLst>
        </pc:spChg>
        <pc:spChg chg="add mod">
          <ac:chgData name="CESAR EDUARDO SANCHEZ GUAMAN" userId="de503ac5-9ee6-4dd9-8d34-86f032053974" providerId="ADAL" clId="{B5BA32F9-BFFE-478E-A4FC-14B685680F73}" dt="2023-07-12T06:44:32.675" v="2562" actId="20577"/>
          <ac:spMkLst>
            <pc:docMk/>
            <pc:sldMk cId="1362933713" sldId="377"/>
            <ac:spMk id="11" creationId="{206477AF-3AF2-F612-A8F5-25AA92DA1C18}"/>
          </ac:spMkLst>
        </pc:spChg>
        <pc:spChg chg="add del mod">
          <ac:chgData name="CESAR EDUARDO SANCHEZ GUAMAN" userId="de503ac5-9ee6-4dd9-8d34-86f032053974" providerId="ADAL" clId="{B5BA32F9-BFFE-478E-A4FC-14B685680F73}" dt="2023-07-12T06:43:06.419" v="2547" actId="478"/>
          <ac:spMkLst>
            <pc:docMk/>
            <pc:sldMk cId="1362933713" sldId="377"/>
            <ac:spMk id="12" creationId="{8726AB24-3B73-5BAE-03A6-73F921820DC0}"/>
          </ac:spMkLst>
        </pc:spChg>
        <pc:spChg chg="del mod">
          <ac:chgData name="CESAR EDUARDO SANCHEZ GUAMAN" userId="de503ac5-9ee6-4dd9-8d34-86f032053974" providerId="ADAL" clId="{B5BA32F9-BFFE-478E-A4FC-14B685680F73}" dt="2023-07-11T18:17:07.866" v="1346" actId="478"/>
          <ac:spMkLst>
            <pc:docMk/>
            <pc:sldMk cId="1362933713" sldId="377"/>
            <ac:spMk id="26" creationId="{3922FF9B-5814-75A7-296E-DCDE76B85987}"/>
          </ac:spMkLst>
        </pc:spChg>
        <pc:graphicFrameChg chg="add del mod modGraphic">
          <ac:chgData name="CESAR EDUARDO SANCHEZ GUAMAN" userId="de503ac5-9ee6-4dd9-8d34-86f032053974" providerId="ADAL" clId="{B5BA32F9-BFFE-478E-A4FC-14B685680F73}" dt="2023-07-11T18:10:23.206" v="1259" actId="478"/>
          <ac:graphicFrameMkLst>
            <pc:docMk/>
            <pc:sldMk cId="1362933713" sldId="377"/>
            <ac:graphicFrameMk id="6" creationId="{E01D5529-3591-9C8E-BD1B-BAF479CBDAE3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2T06:39:08.759" v="2533" actId="20577"/>
          <ac:graphicFrameMkLst>
            <pc:docMk/>
            <pc:sldMk cId="1362933713" sldId="377"/>
            <ac:graphicFrameMk id="9" creationId="{15C2A975-999F-C894-A622-8F354AFE5A0C}"/>
          </ac:graphicFrameMkLst>
        </pc:graphicFrameChg>
        <pc:graphicFrameChg chg="add del mod modGraphic">
          <ac:chgData name="CESAR EDUARDO SANCHEZ GUAMAN" userId="de503ac5-9ee6-4dd9-8d34-86f032053974" providerId="ADAL" clId="{B5BA32F9-BFFE-478E-A4FC-14B685680F73}" dt="2023-07-12T06:35:45.452" v="2466" actId="21"/>
          <ac:graphicFrameMkLst>
            <pc:docMk/>
            <pc:sldMk cId="1362933713" sldId="377"/>
            <ac:graphicFrameMk id="10" creationId="{44994A05-298D-8D32-36F5-F52A714AA3E9}"/>
          </ac:graphicFrameMkLst>
        </pc:graphicFrameChg>
        <pc:graphicFrameChg chg="del">
          <ac:chgData name="CESAR EDUARDO SANCHEZ GUAMAN" userId="de503ac5-9ee6-4dd9-8d34-86f032053974" providerId="ADAL" clId="{B5BA32F9-BFFE-478E-A4FC-14B685680F73}" dt="2023-07-11T18:04:12.182" v="1190" actId="478"/>
          <ac:graphicFrameMkLst>
            <pc:docMk/>
            <pc:sldMk cId="1362933713" sldId="377"/>
            <ac:graphicFrameMk id="16" creationId="{0C2BB52B-5FEA-30DC-E733-2E331ED3B624}"/>
          </ac:graphicFrameMkLst>
        </pc:graphicFrameChg>
      </pc:sldChg>
      <pc:sldChg chg="addSp delSp modSp new del mod">
        <pc:chgData name="CESAR EDUARDO SANCHEZ GUAMAN" userId="de503ac5-9ee6-4dd9-8d34-86f032053974" providerId="ADAL" clId="{B5BA32F9-BFFE-478E-A4FC-14B685680F73}" dt="2023-07-11T18:10:12.222" v="1257" actId="47"/>
        <pc:sldMkLst>
          <pc:docMk/>
          <pc:sldMk cId="371017719" sldId="378"/>
        </pc:sldMkLst>
        <pc:spChg chg="add del">
          <ac:chgData name="CESAR EDUARDO SANCHEZ GUAMAN" userId="de503ac5-9ee6-4dd9-8d34-86f032053974" providerId="ADAL" clId="{B5BA32F9-BFFE-478E-A4FC-14B685680F73}" dt="2023-07-11T18:10:07.530" v="1255"/>
          <ac:spMkLst>
            <pc:docMk/>
            <pc:sldMk cId="371017719" sldId="378"/>
            <ac:spMk id="3" creationId="{F4490FE4-6630-625D-512A-9914283A9F74}"/>
          </ac:spMkLst>
        </pc:spChg>
        <pc:spChg chg="del">
          <ac:chgData name="CESAR EDUARDO SANCHEZ GUAMAN" userId="de503ac5-9ee6-4dd9-8d34-86f032053974" providerId="ADAL" clId="{B5BA32F9-BFFE-478E-A4FC-14B685680F73}" dt="2023-07-11T18:10:09.380" v="1256" actId="478"/>
          <ac:spMkLst>
            <pc:docMk/>
            <pc:sldMk cId="371017719" sldId="378"/>
            <ac:spMk id="6" creationId="{37B21198-A24A-09E1-FAEE-B7D58514C181}"/>
          </ac:spMkLst>
        </pc:spChg>
        <pc:graphicFrameChg chg="add del mod">
          <ac:chgData name="CESAR EDUARDO SANCHEZ GUAMAN" userId="de503ac5-9ee6-4dd9-8d34-86f032053974" providerId="ADAL" clId="{B5BA32F9-BFFE-478E-A4FC-14B685680F73}" dt="2023-07-11T18:10:07.530" v="1255"/>
          <ac:graphicFrameMkLst>
            <pc:docMk/>
            <pc:sldMk cId="371017719" sldId="378"/>
            <ac:graphicFrameMk id="10" creationId="{3C95BB2E-4D98-6CF5-279E-5B5164E0AC08}"/>
          </ac:graphicFrameMkLst>
        </pc:graphicFrameChg>
      </pc:sldChg>
      <pc:sldChg chg="add del">
        <pc:chgData name="CESAR EDUARDO SANCHEZ GUAMAN" userId="de503ac5-9ee6-4dd9-8d34-86f032053974" providerId="ADAL" clId="{B5BA32F9-BFFE-478E-A4FC-14B685680F73}" dt="2023-07-11T18:16:37.862" v="1337" actId="47"/>
        <pc:sldMkLst>
          <pc:docMk/>
          <pc:sldMk cId="1850404018" sldId="378"/>
        </pc:sldMkLst>
      </pc:sldChg>
      <pc:sldChg chg="addSp delSp modSp new del mod modClrScheme chgLayout">
        <pc:chgData name="CESAR EDUARDO SANCHEZ GUAMAN" userId="de503ac5-9ee6-4dd9-8d34-86f032053974" providerId="ADAL" clId="{B5BA32F9-BFFE-478E-A4FC-14B685680F73}" dt="2023-07-12T06:26:20.748" v="2414" actId="47"/>
        <pc:sldMkLst>
          <pc:docMk/>
          <pc:sldMk cId="3341501059" sldId="379"/>
        </pc:sldMkLst>
        <pc:spChg chg="del">
          <ac:chgData name="CESAR EDUARDO SANCHEZ GUAMAN" userId="de503ac5-9ee6-4dd9-8d34-86f032053974" providerId="ADAL" clId="{B5BA32F9-BFFE-478E-A4FC-14B685680F73}" dt="2023-07-11T18:13:45.743" v="1305" actId="700"/>
          <ac:spMkLst>
            <pc:docMk/>
            <pc:sldMk cId="3341501059" sldId="379"/>
            <ac:spMk id="2" creationId="{8B900411-4AE2-5376-4B55-CBC8A17EBE5A}"/>
          </ac:spMkLst>
        </pc:spChg>
        <pc:spChg chg="del">
          <ac:chgData name="CESAR EDUARDO SANCHEZ GUAMAN" userId="de503ac5-9ee6-4dd9-8d34-86f032053974" providerId="ADAL" clId="{B5BA32F9-BFFE-478E-A4FC-14B685680F73}" dt="2023-07-11T18:13:45.743" v="1305" actId="700"/>
          <ac:spMkLst>
            <pc:docMk/>
            <pc:sldMk cId="3341501059" sldId="379"/>
            <ac:spMk id="3" creationId="{68ADE5DB-35AA-AADE-BA37-9667778DFF8A}"/>
          </ac:spMkLst>
        </pc:spChg>
        <pc:spChg chg="del">
          <ac:chgData name="CESAR EDUARDO SANCHEZ GUAMAN" userId="de503ac5-9ee6-4dd9-8d34-86f032053974" providerId="ADAL" clId="{B5BA32F9-BFFE-478E-A4FC-14B685680F73}" dt="2023-07-11T18:13:45.743" v="1305" actId="700"/>
          <ac:spMkLst>
            <pc:docMk/>
            <pc:sldMk cId="3341501059" sldId="379"/>
            <ac:spMk id="4" creationId="{16747329-D749-D90C-9CDA-821899BE74F1}"/>
          </ac:spMkLst>
        </pc:spChg>
        <pc:spChg chg="del">
          <ac:chgData name="CESAR EDUARDO SANCHEZ GUAMAN" userId="de503ac5-9ee6-4dd9-8d34-86f032053974" providerId="ADAL" clId="{B5BA32F9-BFFE-478E-A4FC-14B685680F73}" dt="2023-07-11T18:13:45.743" v="1305" actId="700"/>
          <ac:spMkLst>
            <pc:docMk/>
            <pc:sldMk cId="3341501059" sldId="379"/>
            <ac:spMk id="5" creationId="{7464DE0B-0F2E-8A2A-E7D1-47283B95E5C7}"/>
          </ac:spMkLst>
        </pc:spChg>
        <pc:spChg chg="del">
          <ac:chgData name="CESAR EDUARDO SANCHEZ GUAMAN" userId="de503ac5-9ee6-4dd9-8d34-86f032053974" providerId="ADAL" clId="{B5BA32F9-BFFE-478E-A4FC-14B685680F73}" dt="2023-07-11T18:13:45.743" v="1305" actId="700"/>
          <ac:spMkLst>
            <pc:docMk/>
            <pc:sldMk cId="3341501059" sldId="379"/>
            <ac:spMk id="6" creationId="{7B907D90-9465-C5D3-F357-1D2F8FE741FC}"/>
          </ac:spMkLst>
        </pc:spChg>
        <pc:spChg chg="del mod ord">
          <ac:chgData name="CESAR EDUARDO SANCHEZ GUAMAN" userId="de503ac5-9ee6-4dd9-8d34-86f032053974" providerId="ADAL" clId="{B5BA32F9-BFFE-478E-A4FC-14B685680F73}" dt="2023-07-11T18:14:18.561" v="1313" actId="478"/>
          <ac:spMkLst>
            <pc:docMk/>
            <pc:sldMk cId="3341501059" sldId="379"/>
            <ac:spMk id="7" creationId="{F33DC7D9-A546-CBCA-56F5-6361DDFCD944}"/>
          </ac:spMkLst>
        </pc:spChg>
        <pc:spChg chg="del mod ord">
          <ac:chgData name="CESAR EDUARDO SANCHEZ GUAMAN" userId="de503ac5-9ee6-4dd9-8d34-86f032053974" providerId="ADAL" clId="{B5BA32F9-BFFE-478E-A4FC-14B685680F73}" dt="2023-07-11T18:14:20.241" v="1314" actId="478"/>
          <ac:spMkLst>
            <pc:docMk/>
            <pc:sldMk cId="3341501059" sldId="379"/>
            <ac:spMk id="8" creationId="{632C1AC2-BBDC-D9B1-1CAA-40D5547A03D2}"/>
          </ac:spMkLst>
        </pc:spChg>
        <pc:spChg chg="mod ord">
          <ac:chgData name="CESAR EDUARDO SANCHEZ GUAMAN" userId="de503ac5-9ee6-4dd9-8d34-86f032053974" providerId="ADAL" clId="{B5BA32F9-BFFE-478E-A4FC-14B685680F73}" dt="2023-07-11T18:13:45.743" v="1305" actId="700"/>
          <ac:spMkLst>
            <pc:docMk/>
            <pc:sldMk cId="3341501059" sldId="379"/>
            <ac:spMk id="9" creationId="{7A917674-8444-DDE0-3EC0-380F540267BE}"/>
          </ac:spMkLst>
        </pc:spChg>
        <pc:spChg chg="add mod">
          <ac:chgData name="CESAR EDUARDO SANCHEZ GUAMAN" userId="de503ac5-9ee6-4dd9-8d34-86f032053974" providerId="ADAL" clId="{B5BA32F9-BFFE-478E-A4FC-14B685680F73}" dt="2023-07-11T18:15:31.494" v="1333" actId="5793"/>
          <ac:spMkLst>
            <pc:docMk/>
            <pc:sldMk cId="3341501059" sldId="379"/>
            <ac:spMk id="12" creationId="{CEAF94CE-43CD-B8FD-4FA2-FB33C0953B65}"/>
          </ac:spMkLst>
        </pc:spChg>
        <pc:graphicFrameChg chg="add mod modGraphic">
          <ac:chgData name="CESAR EDUARDO SANCHEZ GUAMAN" userId="de503ac5-9ee6-4dd9-8d34-86f032053974" providerId="ADAL" clId="{B5BA32F9-BFFE-478E-A4FC-14B685680F73}" dt="2023-07-11T18:15:29.536" v="1332" actId="1037"/>
          <ac:graphicFrameMkLst>
            <pc:docMk/>
            <pc:sldMk cId="3341501059" sldId="379"/>
            <ac:graphicFrameMk id="10" creationId="{F70C1047-148A-A9D6-201E-2F0E9B8214E4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1T18:14:48.179" v="1320" actId="1076"/>
          <ac:graphicFrameMkLst>
            <pc:docMk/>
            <pc:sldMk cId="3341501059" sldId="379"/>
            <ac:graphicFrameMk id="11" creationId="{D5E4AF3B-DFE8-7C8B-EE5D-6AED64D3E8D4}"/>
          </ac:graphicFrameMkLst>
        </pc:graphicFrameChg>
      </pc:sldChg>
      <pc:sldChg chg="new del">
        <pc:chgData name="CESAR EDUARDO SANCHEZ GUAMAN" userId="de503ac5-9ee6-4dd9-8d34-86f032053974" providerId="ADAL" clId="{B5BA32F9-BFFE-478E-A4FC-14B685680F73}" dt="2023-07-11T18:16:37.815" v="1336" actId="47"/>
        <pc:sldMkLst>
          <pc:docMk/>
          <pc:sldMk cId="1552182840" sldId="380"/>
        </pc:sldMkLst>
      </pc:sldChg>
      <pc:sldChg chg="addSp delSp modSp add mod modClrScheme chgLayout">
        <pc:chgData name="CESAR EDUARDO SANCHEZ GUAMAN" userId="de503ac5-9ee6-4dd9-8d34-86f032053974" providerId="ADAL" clId="{B5BA32F9-BFFE-478E-A4FC-14B685680F73}" dt="2023-07-12T06:46:32.776" v="2567" actId="1076"/>
        <pc:sldMkLst>
          <pc:docMk/>
          <pc:sldMk cId="1622575411" sldId="381"/>
        </pc:sldMkLst>
        <pc:spChg chg="mod ord">
          <ac:chgData name="CESAR EDUARDO SANCHEZ GUAMAN" userId="de503ac5-9ee6-4dd9-8d34-86f032053974" providerId="ADAL" clId="{B5BA32F9-BFFE-478E-A4FC-14B685680F73}" dt="2023-07-12T06:46:20.679" v="2564" actId="700"/>
          <ac:spMkLst>
            <pc:docMk/>
            <pc:sldMk cId="1622575411" sldId="381"/>
            <ac:spMk id="2" creationId="{1878FACF-49BA-9C44-147E-85DC8FB4D774}"/>
          </ac:spMkLst>
        </pc:spChg>
        <pc:spChg chg="mod ord">
          <ac:chgData name="CESAR EDUARDO SANCHEZ GUAMAN" userId="de503ac5-9ee6-4dd9-8d34-86f032053974" providerId="ADAL" clId="{B5BA32F9-BFFE-478E-A4FC-14B685680F73}" dt="2023-07-12T06:46:20.679" v="2564" actId="700"/>
          <ac:spMkLst>
            <pc:docMk/>
            <pc:sldMk cId="1622575411" sldId="381"/>
            <ac:spMk id="4" creationId="{E76AD9B1-4DC2-8494-26A9-A459CF39ACA2}"/>
          </ac:spMkLst>
        </pc:spChg>
        <pc:spChg chg="add del mod">
          <ac:chgData name="CESAR EDUARDO SANCHEZ GUAMAN" userId="de503ac5-9ee6-4dd9-8d34-86f032053974" providerId="ADAL" clId="{B5BA32F9-BFFE-478E-A4FC-14B685680F73}" dt="2023-07-11T18:16:55.394" v="1342"/>
          <ac:spMkLst>
            <pc:docMk/>
            <pc:sldMk cId="1622575411" sldId="381"/>
            <ac:spMk id="5" creationId="{B90B67C6-EAB6-5D7A-57DB-1B717037A1CC}"/>
          </ac:spMkLst>
        </pc:spChg>
        <pc:spChg chg="add del mod">
          <ac:chgData name="CESAR EDUARDO SANCHEZ GUAMAN" userId="de503ac5-9ee6-4dd9-8d34-86f032053974" providerId="ADAL" clId="{B5BA32F9-BFFE-478E-A4FC-14B685680F73}" dt="2023-07-12T06:42:36.558" v="2543" actId="21"/>
          <ac:spMkLst>
            <pc:docMk/>
            <pc:sldMk cId="1622575411" sldId="381"/>
            <ac:spMk id="8" creationId="{10535F7D-5C26-9198-2D99-0690056FB470}"/>
          </ac:spMkLst>
        </pc:spChg>
        <pc:spChg chg="del">
          <ac:chgData name="CESAR EDUARDO SANCHEZ GUAMAN" userId="de503ac5-9ee6-4dd9-8d34-86f032053974" providerId="ADAL" clId="{B5BA32F9-BFFE-478E-A4FC-14B685680F73}" dt="2023-07-11T18:17:03.462" v="1345" actId="478"/>
          <ac:spMkLst>
            <pc:docMk/>
            <pc:sldMk cId="1622575411" sldId="381"/>
            <ac:spMk id="26" creationId="{3922FF9B-5814-75A7-296E-DCDE76B85987}"/>
          </ac:spMkLst>
        </pc:spChg>
        <pc:graphicFrameChg chg="add mod ord modGraphic">
          <ac:chgData name="CESAR EDUARDO SANCHEZ GUAMAN" userId="de503ac5-9ee6-4dd9-8d34-86f032053974" providerId="ADAL" clId="{B5BA32F9-BFFE-478E-A4FC-14B685680F73}" dt="2023-07-12T06:46:32.776" v="2567" actId="1076"/>
          <ac:graphicFrameMkLst>
            <pc:docMk/>
            <pc:sldMk cId="1622575411" sldId="381"/>
            <ac:graphicFrameMk id="6" creationId="{05ABD051-B82D-F70C-FBCE-85CA32CC10F5}"/>
          </ac:graphicFrameMkLst>
        </pc:graphicFrameChg>
        <pc:graphicFrameChg chg="del">
          <ac:chgData name="CESAR EDUARDO SANCHEZ GUAMAN" userId="de503ac5-9ee6-4dd9-8d34-86f032053974" providerId="ADAL" clId="{B5BA32F9-BFFE-478E-A4FC-14B685680F73}" dt="2023-07-11T18:16:51.264" v="1341" actId="478"/>
          <ac:graphicFrameMkLst>
            <pc:docMk/>
            <pc:sldMk cId="1622575411" sldId="381"/>
            <ac:graphicFrameMk id="9" creationId="{15C2A975-999F-C894-A622-8F354AFE5A0C}"/>
          </ac:graphicFrameMkLst>
        </pc:graphicFrameChg>
      </pc:sldChg>
      <pc:sldChg chg="modSp add mod">
        <pc:chgData name="CESAR EDUARDO SANCHEZ GUAMAN" userId="de503ac5-9ee6-4dd9-8d34-86f032053974" providerId="ADAL" clId="{B5BA32F9-BFFE-478E-A4FC-14B685680F73}" dt="2023-07-11T18:52:02.188" v="1518" actId="113"/>
        <pc:sldMkLst>
          <pc:docMk/>
          <pc:sldMk cId="206163156" sldId="382"/>
        </pc:sldMkLst>
        <pc:spChg chg="mod">
          <ac:chgData name="CESAR EDUARDO SANCHEZ GUAMAN" userId="de503ac5-9ee6-4dd9-8d34-86f032053974" providerId="ADAL" clId="{B5BA32F9-BFFE-478E-A4FC-14B685680F73}" dt="2023-07-11T18:52:02.188" v="1518" actId="113"/>
          <ac:spMkLst>
            <pc:docMk/>
            <pc:sldMk cId="206163156" sldId="382"/>
            <ac:spMk id="2" creationId="{A5E209E4-B947-4446-AD42-C1B3A0C1F583}"/>
          </ac:spMkLst>
        </pc:spChg>
        <pc:spChg chg="mod">
          <ac:chgData name="CESAR EDUARDO SANCHEZ GUAMAN" userId="de503ac5-9ee6-4dd9-8d34-86f032053974" providerId="ADAL" clId="{B5BA32F9-BFFE-478E-A4FC-14B685680F73}" dt="2023-07-11T18:51:38.453" v="1494"/>
          <ac:spMkLst>
            <pc:docMk/>
            <pc:sldMk cId="206163156" sldId="382"/>
            <ac:spMk id="12" creationId="{3D88E8B5-C20C-47A1-9C22-B545284DA4A4}"/>
          </ac:spMkLst>
        </pc:spChg>
        <pc:spChg chg="mod">
          <ac:chgData name="CESAR EDUARDO SANCHEZ GUAMAN" userId="de503ac5-9ee6-4dd9-8d34-86f032053974" providerId="ADAL" clId="{B5BA32F9-BFFE-478E-A4FC-14B685680F73}" dt="2023-07-11T18:51:44.697" v="1496"/>
          <ac:spMkLst>
            <pc:docMk/>
            <pc:sldMk cId="206163156" sldId="382"/>
            <ac:spMk id="13" creationId="{E205B217-8183-4076-A009-A93B01FC3744}"/>
          </ac:spMkLst>
        </pc:spChg>
      </pc:sldChg>
      <pc:sldChg chg="addSp delSp modSp new del mod modClrScheme chgLayout">
        <pc:chgData name="CESAR EDUARDO SANCHEZ GUAMAN" userId="de503ac5-9ee6-4dd9-8d34-86f032053974" providerId="ADAL" clId="{B5BA32F9-BFFE-478E-A4FC-14B685680F73}" dt="2023-07-11T18:54:43.397" v="1554" actId="47"/>
        <pc:sldMkLst>
          <pc:docMk/>
          <pc:sldMk cId="887740809" sldId="383"/>
        </pc:sldMkLst>
        <pc:spChg chg="del mod ord">
          <ac:chgData name="CESAR EDUARDO SANCHEZ GUAMAN" userId="de503ac5-9ee6-4dd9-8d34-86f032053974" providerId="ADAL" clId="{B5BA32F9-BFFE-478E-A4FC-14B685680F73}" dt="2023-07-11T18:54:37.961" v="1553" actId="700"/>
          <ac:spMkLst>
            <pc:docMk/>
            <pc:sldMk cId="887740809" sldId="383"/>
            <ac:spMk id="2" creationId="{E608BD30-F39F-7FC2-322A-02D626FD29AA}"/>
          </ac:spMkLst>
        </pc:spChg>
        <pc:spChg chg="del mod ord">
          <ac:chgData name="CESAR EDUARDO SANCHEZ GUAMAN" userId="de503ac5-9ee6-4dd9-8d34-86f032053974" providerId="ADAL" clId="{B5BA32F9-BFFE-478E-A4FC-14B685680F73}" dt="2023-07-11T18:54:37.961" v="1553" actId="700"/>
          <ac:spMkLst>
            <pc:docMk/>
            <pc:sldMk cId="887740809" sldId="383"/>
            <ac:spMk id="3" creationId="{19546183-43C6-84CC-7B06-5377BA27D72F}"/>
          </ac:spMkLst>
        </pc:spChg>
        <pc:spChg chg="del">
          <ac:chgData name="CESAR EDUARDO SANCHEZ GUAMAN" userId="de503ac5-9ee6-4dd9-8d34-86f032053974" providerId="ADAL" clId="{B5BA32F9-BFFE-478E-A4FC-14B685680F73}" dt="2023-07-11T18:54:37.961" v="1553" actId="700"/>
          <ac:spMkLst>
            <pc:docMk/>
            <pc:sldMk cId="887740809" sldId="383"/>
            <ac:spMk id="4" creationId="{537F9590-21FE-ECA9-363C-49C49EEB48C8}"/>
          </ac:spMkLst>
        </pc:spChg>
        <pc:spChg chg="del">
          <ac:chgData name="CESAR EDUARDO SANCHEZ GUAMAN" userId="de503ac5-9ee6-4dd9-8d34-86f032053974" providerId="ADAL" clId="{B5BA32F9-BFFE-478E-A4FC-14B685680F73}" dt="2023-07-11T18:54:37.961" v="1553" actId="700"/>
          <ac:spMkLst>
            <pc:docMk/>
            <pc:sldMk cId="887740809" sldId="383"/>
            <ac:spMk id="5" creationId="{7646EA84-9DDB-9288-2B7E-3A6D0B0B0FFD}"/>
          </ac:spMkLst>
        </pc:spChg>
        <pc:spChg chg="del">
          <ac:chgData name="CESAR EDUARDO SANCHEZ GUAMAN" userId="de503ac5-9ee6-4dd9-8d34-86f032053974" providerId="ADAL" clId="{B5BA32F9-BFFE-478E-A4FC-14B685680F73}" dt="2023-07-11T18:54:37.961" v="1553" actId="700"/>
          <ac:spMkLst>
            <pc:docMk/>
            <pc:sldMk cId="887740809" sldId="383"/>
            <ac:spMk id="6" creationId="{FEBE1D95-E357-DC85-6FDA-556814387B03}"/>
          </ac:spMkLst>
        </pc:spChg>
        <pc:spChg chg="mod ord">
          <ac:chgData name="CESAR EDUARDO SANCHEZ GUAMAN" userId="de503ac5-9ee6-4dd9-8d34-86f032053974" providerId="ADAL" clId="{B5BA32F9-BFFE-478E-A4FC-14B685680F73}" dt="2023-07-11T18:54:37.961" v="1553" actId="700"/>
          <ac:spMkLst>
            <pc:docMk/>
            <pc:sldMk cId="887740809" sldId="383"/>
            <ac:spMk id="7" creationId="{F29EA1DF-30DD-3158-8104-9EF65D367834}"/>
          </ac:spMkLst>
        </pc:spChg>
        <pc:spChg chg="mod ord">
          <ac:chgData name="CESAR EDUARDO SANCHEZ GUAMAN" userId="de503ac5-9ee6-4dd9-8d34-86f032053974" providerId="ADAL" clId="{B5BA32F9-BFFE-478E-A4FC-14B685680F73}" dt="2023-07-11T18:54:37.961" v="1553" actId="700"/>
          <ac:spMkLst>
            <pc:docMk/>
            <pc:sldMk cId="887740809" sldId="383"/>
            <ac:spMk id="8" creationId="{238DDF44-3B4E-4657-DF2E-FDA46B40CC54}"/>
          </ac:spMkLst>
        </pc:spChg>
        <pc:spChg chg="mod ord">
          <ac:chgData name="CESAR EDUARDO SANCHEZ GUAMAN" userId="de503ac5-9ee6-4dd9-8d34-86f032053974" providerId="ADAL" clId="{B5BA32F9-BFFE-478E-A4FC-14B685680F73}" dt="2023-07-11T18:54:37.961" v="1553" actId="700"/>
          <ac:spMkLst>
            <pc:docMk/>
            <pc:sldMk cId="887740809" sldId="383"/>
            <ac:spMk id="9" creationId="{A26FB52C-EC72-7151-DE19-2BDB9C2AAA75}"/>
          </ac:spMkLst>
        </pc:spChg>
        <pc:spChg chg="add mod ord">
          <ac:chgData name="CESAR EDUARDO SANCHEZ GUAMAN" userId="de503ac5-9ee6-4dd9-8d34-86f032053974" providerId="ADAL" clId="{B5BA32F9-BFFE-478E-A4FC-14B685680F73}" dt="2023-07-11T18:54:37.961" v="1553" actId="700"/>
          <ac:spMkLst>
            <pc:docMk/>
            <pc:sldMk cId="887740809" sldId="383"/>
            <ac:spMk id="10" creationId="{AD51D0AF-1DCF-6F36-0F99-465175045671}"/>
          </ac:spMkLst>
        </pc:spChg>
        <pc:spChg chg="add mod ord">
          <ac:chgData name="CESAR EDUARDO SANCHEZ GUAMAN" userId="de503ac5-9ee6-4dd9-8d34-86f032053974" providerId="ADAL" clId="{B5BA32F9-BFFE-478E-A4FC-14B685680F73}" dt="2023-07-11T18:54:37.961" v="1553" actId="700"/>
          <ac:spMkLst>
            <pc:docMk/>
            <pc:sldMk cId="887740809" sldId="383"/>
            <ac:spMk id="11" creationId="{BE9E07AA-8036-F708-861D-E76D7453DCF9}"/>
          </ac:spMkLst>
        </pc:spChg>
      </pc:sldChg>
      <pc:sldChg chg="addSp delSp modSp new mod modClrScheme chgLayout">
        <pc:chgData name="CESAR EDUARDO SANCHEZ GUAMAN" userId="de503ac5-9ee6-4dd9-8d34-86f032053974" providerId="ADAL" clId="{B5BA32F9-BFFE-478E-A4FC-14B685680F73}" dt="2023-07-11T18:58:43.457" v="1571" actId="931"/>
        <pc:sldMkLst>
          <pc:docMk/>
          <pc:sldMk cId="1182286849" sldId="383"/>
        </pc:sldMkLst>
        <pc:spChg chg="del mod ord">
          <ac:chgData name="CESAR EDUARDO SANCHEZ GUAMAN" userId="de503ac5-9ee6-4dd9-8d34-86f032053974" providerId="ADAL" clId="{B5BA32F9-BFFE-478E-A4FC-14B685680F73}" dt="2023-07-11T18:55:06.627" v="1556" actId="700"/>
          <ac:spMkLst>
            <pc:docMk/>
            <pc:sldMk cId="1182286849" sldId="383"/>
            <ac:spMk id="2" creationId="{819F2F50-9088-7E13-8D93-8C12FC2A2BE0}"/>
          </ac:spMkLst>
        </pc:spChg>
        <pc:spChg chg="del mod ord">
          <ac:chgData name="CESAR EDUARDO SANCHEZ GUAMAN" userId="de503ac5-9ee6-4dd9-8d34-86f032053974" providerId="ADAL" clId="{B5BA32F9-BFFE-478E-A4FC-14B685680F73}" dt="2023-07-11T18:55:06.627" v="1556" actId="700"/>
          <ac:spMkLst>
            <pc:docMk/>
            <pc:sldMk cId="1182286849" sldId="383"/>
            <ac:spMk id="3" creationId="{6CE6CE30-7585-B6A1-E23E-1E42A6E619CB}"/>
          </ac:spMkLst>
        </pc:spChg>
        <pc:spChg chg="del mod ord">
          <ac:chgData name="CESAR EDUARDO SANCHEZ GUAMAN" userId="de503ac5-9ee6-4dd9-8d34-86f032053974" providerId="ADAL" clId="{B5BA32F9-BFFE-478E-A4FC-14B685680F73}" dt="2023-07-11T18:55:06.627" v="1556" actId="700"/>
          <ac:spMkLst>
            <pc:docMk/>
            <pc:sldMk cId="1182286849" sldId="383"/>
            <ac:spMk id="4" creationId="{274976DE-58BF-C13E-4074-BE230EC1A762}"/>
          </ac:spMkLst>
        </pc:spChg>
        <pc:spChg chg="del mod ord">
          <ac:chgData name="CESAR EDUARDO SANCHEZ GUAMAN" userId="de503ac5-9ee6-4dd9-8d34-86f032053974" providerId="ADAL" clId="{B5BA32F9-BFFE-478E-A4FC-14B685680F73}" dt="2023-07-11T18:55:06.627" v="1556" actId="700"/>
          <ac:spMkLst>
            <pc:docMk/>
            <pc:sldMk cId="1182286849" sldId="383"/>
            <ac:spMk id="5" creationId="{2F4DFFE1-375B-8A33-67A6-1B92C652B3BE}"/>
          </ac:spMkLst>
        </pc:spChg>
        <pc:spChg chg="del mod ord">
          <ac:chgData name="CESAR EDUARDO SANCHEZ GUAMAN" userId="de503ac5-9ee6-4dd9-8d34-86f032053974" providerId="ADAL" clId="{B5BA32F9-BFFE-478E-A4FC-14B685680F73}" dt="2023-07-11T18:55:06.627" v="1556" actId="700"/>
          <ac:spMkLst>
            <pc:docMk/>
            <pc:sldMk cId="1182286849" sldId="383"/>
            <ac:spMk id="6" creationId="{35ECD2EE-9C5C-E2C1-9559-2BB66EB9D940}"/>
          </ac:spMkLst>
        </pc:spChg>
        <pc:spChg chg="del mod ord">
          <ac:chgData name="CESAR EDUARDO SANCHEZ GUAMAN" userId="de503ac5-9ee6-4dd9-8d34-86f032053974" providerId="ADAL" clId="{B5BA32F9-BFFE-478E-A4FC-14B685680F73}" dt="2023-07-11T18:56:42.758" v="1569" actId="478"/>
          <ac:spMkLst>
            <pc:docMk/>
            <pc:sldMk cId="1182286849" sldId="383"/>
            <ac:spMk id="7" creationId="{C7ED115C-42F4-6AA9-8D0B-7E49840BD6D5}"/>
          </ac:spMkLst>
        </pc:spChg>
        <pc:spChg chg="del mod ord">
          <ac:chgData name="CESAR EDUARDO SANCHEZ GUAMAN" userId="de503ac5-9ee6-4dd9-8d34-86f032053974" providerId="ADAL" clId="{B5BA32F9-BFFE-478E-A4FC-14B685680F73}" dt="2023-07-11T18:56:40.177" v="1568" actId="478"/>
          <ac:spMkLst>
            <pc:docMk/>
            <pc:sldMk cId="1182286849" sldId="383"/>
            <ac:spMk id="8" creationId="{7175DF6D-9098-8819-0F4C-1CFC1F6549E0}"/>
          </ac:spMkLst>
        </pc:spChg>
        <pc:spChg chg="mod ord">
          <ac:chgData name="CESAR EDUARDO SANCHEZ GUAMAN" userId="de503ac5-9ee6-4dd9-8d34-86f032053974" providerId="ADAL" clId="{B5BA32F9-BFFE-478E-A4FC-14B685680F73}" dt="2023-07-11T18:55:28.772" v="1565" actId="700"/>
          <ac:spMkLst>
            <pc:docMk/>
            <pc:sldMk cId="1182286849" sldId="383"/>
            <ac:spMk id="9" creationId="{90877BFC-C1D0-7170-24F2-5BEE92DFDDB8}"/>
          </ac:spMkLst>
        </pc:spChg>
        <pc:spChg chg="add mod ord">
          <ac:chgData name="CESAR EDUARDO SANCHEZ GUAMAN" userId="de503ac5-9ee6-4dd9-8d34-86f032053974" providerId="ADAL" clId="{B5BA32F9-BFFE-478E-A4FC-14B685680F73}" dt="2023-07-11T18:55:28.772" v="1565" actId="700"/>
          <ac:spMkLst>
            <pc:docMk/>
            <pc:sldMk cId="1182286849" sldId="383"/>
            <ac:spMk id="10" creationId="{B0C98246-B8FD-A199-B660-32307A6F60B1}"/>
          </ac:spMkLst>
        </pc:spChg>
        <pc:spChg chg="add del mod ord">
          <ac:chgData name="CESAR EDUARDO SANCHEZ GUAMAN" userId="de503ac5-9ee6-4dd9-8d34-86f032053974" providerId="ADAL" clId="{B5BA32F9-BFFE-478E-A4FC-14B685680F73}" dt="2023-07-11T18:55:28.772" v="1565" actId="700"/>
          <ac:spMkLst>
            <pc:docMk/>
            <pc:sldMk cId="1182286849" sldId="383"/>
            <ac:spMk id="11" creationId="{26D329CC-F6B8-1817-2F32-C96B23B5C7DC}"/>
          </ac:spMkLst>
        </pc:spChg>
        <pc:spChg chg="add del mod ord">
          <ac:chgData name="CESAR EDUARDO SANCHEZ GUAMAN" userId="de503ac5-9ee6-4dd9-8d34-86f032053974" providerId="ADAL" clId="{B5BA32F9-BFFE-478E-A4FC-14B685680F73}" dt="2023-07-11T18:55:28.772" v="1565" actId="700"/>
          <ac:spMkLst>
            <pc:docMk/>
            <pc:sldMk cId="1182286849" sldId="383"/>
            <ac:spMk id="12" creationId="{E2DC342C-0430-7749-6573-DE6899F64C42}"/>
          </ac:spMkLst>
        </pc:spChg>
        <pc:spChg chg="add del mod ord">
          <ac:chgData name="CESAR EDUARDO SANCHEZ GUAMAN" userId="de503ac5-9ee6-4dd9-8d34-86f032053974" providerId="ADAL" clId="{B5BA32F9-BFFE-478E-A4FC-14B685680F73}" dt="2023-07-11T18:55:28.772" v="1565" actId="700"/>
          <ac:spMkLst>
            <pc:docMk/>
            <pc:sldMk cId="1182286849" sldId="383"/>
            <ac:spMk id="13" creationId="{A6A40FD6-BB9E-8851-DE19-055A1A56809D}"/>
          </ac:spMkLst>
        </pc:spChg>
        <pc:spChg chg="add del mod ord">
          <ac:chgData name="CESAR EDUARDO SANCHEZ GUAMAN" userId="de503ac5-9ee6-4dd9-8d34-86f032053974" providerId="ADAL" clId="{B5BA32F9-BFFE-478E-A4FC-14B685680F73}" dt="2023-07-11T18:55:28.772" v="1565" actId="700"/>
          <ac:spMkLst>
            <pc:docMk/>
            <pc:sldMk cId="1182286849" sldId="383"/>
            <ac:spMk id="14" creationId="{F85E2EEA-584A-811F-5D8D-158BCF27D39F}"/>
          </ac:spMkLst>
        </pc:spChg>
        <pc:spChg chg="add del mod ord">
          <ac:chgData name="CESAR EDUARDO SANCHEZ GUAMAN" userId="de503ac5-9ee6-4dd9-8d34-86f032053974" providerId="ADAL" clId="{B5BA32F9-BFFE-478E-A4FC-14B685680F73}" dt="2023-07-11T18:55:28.772" v="1565" actId="700"/>
          <ac:spMkLst>
            <pc:docMk/>
            <pc:sldMk cId="1182286849" sldId="383"/>
            <ac:spMk id="15" creationId="{7AE3D019-4023-7317-3C8C-DE6769A90315}"/>
          </ac:spMkLst>
        </pc:spChg>
        <pc:spChg chg="add del mod ord">
          <ac:chgData name="CESAR EDUARDO SANCHEZ GUAMAN" userId="de503ac5-9ee6-4dd9-8d34-86f032053974" providerId="ADAL" clId="{B5BA32F9-BFFE-478E-A4FC-14B685680F73}" dt="2023-07-11T18:55:28.772" v="1565" actId="700"/>
          <ac:spMkLst>
            <pc:docMk/>
            <pc:sldMk cId="1182286849" sldId="383"/>
            <ac:spMk id="16" creationId="{7B592607-A0EA-8596-13C6-9E7C31C2E443}"/>
          </ac:spMkLst>
        </pc:spChg>
        <pc:spChg chg="add del mod ord">
          <ac:chgData name="CESAR EDUARDO SANCHEZ GUAMAN" userId="de503ac5-9ee6-4dd9-8d34-86f032053974" providerId="ADAL" clId="{B5BA32F9-BFFE-478E-A4FC-14B685680F73}" dt="2023-07-11T18:55:28.772" v="1565" actId="700"/>
          <ac:spMkLst>
            <pc:docMk/>
            <pc:sldMk cId="1182286849" sldId="383"/>
            <ac:spMk id="17" creationId="{DDDC8116-AFE9-3644-36B3-C555213D170C}"/>
          </ac:spMkLst>
        </pc:spChg>
        <pc:spChg chg="add del mod ord">
          <ac:chgData name="CESAR EDUARDO SANCHEZ GUAMAN" userId="de503ac5-9ee6-4dd9-8d34-86f032053974" providerId="ADAL" clId="{B5BA32F9-BFFE-478E-A4FC-14B685680F73}" dt="2023-07-11T18:55:28.772" v="1565" actId="700"/>
          <ac:spMkLst>
            <pc:docMk/>
            <pc:sldMk cId="1182286849" sldId="383"/>
            <ac:spMk id="18" creationId="{EA7BF2E4-5858-B7CF-4837-13AFA38D8E5E}"/>
          </ac:spMkLst>
        </pc:spChg>
        <pc:spChg chg="add del mod ord">
          <ac:chgData name="CESAR EDUARDO SANCHEZ GUAMAN" userId="de503ac5-9ee6-4dd9-8d34-86f032053974" providerId="ADAL" clId="{B5BA32F9-BFFE-478E-A4FC-14B685680F73}" dt="2023-07-11T18:55:28.772" v="1565" actId="700"/>
          <ac:spMkLst>
            <pc:docMk/>
            <pc:sldMk cId="1182286849" sldId="383"/>
            <ac:spMk id="19" creationId="{49B05DFE-3EFC-5A78-C1E1-C3701FC18725}"/>
          </ac:spMkLst>
        </pc:spChg>
        <pc:spChg chg="add del mod ord">
          <ac:chgData name="CESAR EDUARDO SANCHEZ GUAMAN" userId="de503ac5-9ee6-4dd9-8d34-86f032053974" providerId="ADAL" clId="{B5BA32F9-BFFE-478E-A4FC-14B685680F73}" dt="2023-07-11T18:55:28.772" v="1565" actId="700"/>
          <ac:spMkLst>
            <pc:docMk/>
            <pc:sldMk cId="1182286849" sldId="383"/>
            <ac:spMk id="20" creationId="{2A28B2E2-E03B-739D-07A8-C90E81122EFA}"/>
          </ac:spMkLst>
        </pc:spChg>
        <pc:spChg chg="add del mod ord">
          <ac:chgData name="CESAR EDUARDO SANCHEZ GUAMAN" userId="de503ac5-9ee6-4dd9-8d34-86f032053974" providerId="ADAL" clId="{B5BA32F9-BFFE-478E-A4FC-14B685680F73}" dt="2023-07-11T18:56:37.564" v="1567" actId="931"/>
          <ac:spMkLst>
            <pc:docMk/>
            <pc:sldMk cId="1182286849" sldId="383"/>
            <ac:spMk id="21" creationId="{9BF3ABBF-E0A1-D011-98C5-A23592CDB1E4}"/>
          </ac:spMkLst>
        </pc:spChg>
        <pc:spChg chg="add del mod ord">
          <ac:chgData name="CESAR EDUARDO SANCHEZ GUAMAN" userId="de503ac5-9ee6-4dd9-8d34-86f032053974" providerId="ADAL" clId="{B5BA32F9-BFFE-478E-A4FC-14B685680F73}" dt="2023-07-11T18:58:43.457" v="1571" actId="931"/>
          <ac:spMkLst>
            <pc:docMk/>
            <pc:sldMk cId="1182286849" sldId="383"/>
            <ac:spMk id="22" creationId="{8277FBF0-7F67-3C19-C7B7-A2EDF004C079}"/>
          </ac:spMkLst>
        </pc:spChg>
        <pc:spChg chg="add del mod ord">
          <ac:chgData name="CESAR EDUARDO SANCHEZ GUAMAN" userId="de503ac5-9ee6-4dd9-8d34-86f032053974" providerId="ADAL" clId="{B5BA32F9-BFFE-478E-A4FC-14B685680F73}" dt="2023-07-11T18:57:39.996" v="1570" actId="931"/>
          <ac:spMkLst>
            <pc:docMk/>
            <pc:sldMk cId="1182286849" sldId="383"/>
            <ac:spMk id="23" creationId="{79A794A4-1B2E-BBD9-C97B-F8AE0D943169}"/>
          </ac:spMkLst>
        </pc:spChg>
        <pc:spChg chg="add del mod ord">
          <ac:chgData name="CESAR EDUARDO SANCHEZ GUAMAN" userId="de503ac5-9ee6-4dd9-8d34-86f032053974" providerId="ADAL" clId="{B5BA32F9-BFFE-478E-A4FC-14B685680F73}" dt="2023-07-11T18:56:09.623" v="1566" actId="931"/>
          <ac:spMkLst>
            <pc:docMk/>
            <pc:sldMk cId="1182286849" sldId="383"/>
            <ac:spMk id="24" creationId="{B89EF132-9B48-A2D1-59D8-1E321F0E7225}"/>
          </ac:spMkLst>
        </pc:spChg>
        <pc:picChg chg="add mod">
          <ac:chgData name="CESAR EDUARDO SANCHEZ GUAMAN" userId="de503ac5-9ee6-4dd9-8d34-86f032053974" providerId="ADAL" clId="{B5BA32F9-BFFE-478E-A4FC-14B685680F73}" dt="2023-07-11T18:56:09.623" v="1566" actId="931"/>
          <ac:picMkLst>
            <pc:docMk/>
            <pc:sldMk cId="1182286849" sldId="383"/>
            <ac:picMk id="26" creationId="{8DAEC796-8A74-FA53-1E90-4488612241B0}"/>
          </ac:picMkLst>
        </pc:picChg>
        <pc:picChg chg="add mod">
          <ac:chgData name="CESAR EDUARDO SANCHEZ GUAMAN" userId="de503ac5-9ee6-4dd9-8d34-86f032053974" providerId="ADAL" clId="{B5BA32F9-BFFE-478E-A4FC-14B685680F73}" dt="2023-07-11T18:56:37.564" v="1567" actId="931"/>
          <ac:picMkLst>
            <pc:docMk/>
            <pc:sldMk cId="1182286849" sldId="383"/>
            <ac:picMk id="28" creationId="{3258EC5E-801B-36A6-D9FE-4D5B27375226}"/>
          </ac:picMkLst>
        </pc:picChg>
        <pc:picChg chg="add mod">
          <ac:chgData name="CESAR EDUARDO SANCHEZ GUAMAN" userId="de503ac5-9ee6-4dd9-8d34-86f032053974" providerId="ADAL" clId="{B5BA32F9-BFFE-478E-A4FC-14B685680F73}" dt="2023-07-11T18:57:39.996" v="1570" actId="931"/>
          <ac:picMkLst>
            <pc:docMk/>
            <pc:sldMk cId="1182286849" sldId="383"/>
            <ac:picMk id="30" creationId="{98F59F83-DEF3-9E42-7822-A89F1CB13D5A}"/>
          </ac:picMkLst>
        </pc:picChg>
        <pc:picChg chg="add mod">
          <ac:chgData name="CESAR EDUARDO SANCHEZ GUAMAN" userId="de503ac5-9ee6-4dd9-8d34-86f032053974" providerId="ADAL" clId="{B5BA32F9-BFFE-478E-A4FC-14B685680F73}" dt="2023-07-11T18:58:43.457" v="1571" actId="931"/>
          <ac:picMkLst>
            <pc:docMk/>
            <pc:sldMk cId="1182286849" sldId="383"/>
            <ac:picMk id="32" creationId="{FF9C71A7-C715-CB88-A9C1-A9A820A3C7B3}"/>
          </ac:picMkLst>
        </pc:picChg>
      </pc:sldChg>
      <pc:sldChg chg="new del">
        <pc:chgData name="CESAR EDUARDO SANCHEZ GUAMAN" userId="de503ac5-9ee6-4dd9-8d34-86f032053974" providerId="ADAL" clId="{B5BA32F9-BFFE-478E-A4FC-14B685680F73}" dt="2023-07-12T02:38:34.177" v="1916" actId="47"/>
        <pc:sldMkLst>
          <pc:docMk/>
          <pc:sldMk cId="1189166395" sldId="384"/>
        </pc:sldMkLst>
      </pc:sldChg>
      <pc:sldChg chg="addSp delSp modSp add mod">
        <pc:chgData name="CESAR EDUARDO SANCHEZ GUAMAN" userId="de503ac5-9ee6-4dd9-8d34-86f032053974" providerId="ADAL" clId="{B5BA32F9-BFFE-478E-A4FC-14B685680F73}" dt="2023-07-12T06:27:07.306" v="2415" actId="478"/>
        <pc:sldMkLst>
          <pc:docMk/>
          <pc:sldMk cId="4170886226" sldId="385"/>
        </pc:sldMkLst>
        <pc:spChg chg="mod">
          <ac:chgData name="CESAR EDUARDO SANCHEZ GUAMAN" userId="de503ac5-9ee6-4dd9-8d34-86f032053974" providerId="ADAL" clId="{B5BA32F9-BFFE-478E-A4FC-14B685680F73}" dt="2023-07-12T02:38:41.572" v="1928" actId="20577"/>
          <ac:spMkLst>
            <pc:docMk/>
            <pc:sldMk cId="4170886226" sldId="385"/>
            <ac:spMk id="2" creationId="{1878FACF-49BA-9C44-147E-85DC8FB4D774}"/>
          </ac:spMkLst>
        </pc:spChg>
        <pc:spChg chg="mod">
          <ac:chgData name="CESAR EDUARDO SANCHEZ GUAMAN" userId="de503ac5-9ee6-4dd9-8d34-86f032053974" providerId="ADAL" clId="{B5BA32F9-BFFE-478E-A4FC-14B685680F73}" dt="2023-07-12T02:48:00.247" v="2075" actId="313"/>
          <ac:spMkLst>
            <pc:docMk/>
            <pc:sldMk cId="4170886226" sldId="385"/>
            <ac:spMk id="5" creationId="{1CD7C70B-E091-679C-EB44-29FCD112D185}"/>
          </ac:spMkLst>
        </pc:spChg>
        <pc:spChg chg="add del mod">
          <ac:chgData name="CESAR EDUARDO SANCHEZ GUAMAN" userId="de503ac5-9ee6-4dd9-8d34-86f032053974" providerId="ADAL" clId="{B5BA32F9-BFFE-478E-A4FC-14B685680F73}" dt="2023-07-12T02:40:18.126" v="2004"/>
          <ac:spMkLst>
            <pc:docMk/>
            <pc:sldMk cId="4170886226" sldId="385"/>
            <ac:spMk id="6" creationId="{BACFB009-8328-6469-7A26-0ADA9DF4CF3B}"/>
          </ac:spMkLst>
        </pc:spChg>
        <pc:spChg chg="mod">
          <ac:chgData name="CESAR EDUARDO SANCHEZ GUAMAN" userId="de503ac5-9ee6-4dd9-8d34-86f032053974" providerId="ADAL" clId="{B5BA32F9-BFFE-478E-A4FC-14B685680F73}" dt="2023-07-12T02:39:34.318" v="1953" actId="20577"/>
          <ac:spMkLst>
            <pc:docMk/>
            <pc:sldMk cId="4170886226" sldId="385"/>
            <ac:spMk id="9" creationId="{E303CF63-4AEE-DBF8-CFE5-B41D56A10CD1}"/>
          </ac:spMkLst>
        </pc:spChg>
        <pc:spChg chg="add mod">
          <ac:chgData name="CESAR EDUARDO SANCHEZ GUAMAN" userId="de503ac5-9ee6-4dd9-8d34-86f032053974" providerId="ADAL" clId="{B5BA32F9-BFFE-478E-A4FC-14B685680F73}" dt="2023-07-12T05:12:48.396" v="2250"/>
          <ac:spMkLst>
            <pc:docMk/>
            <pc:sldMk cId="4170886226" sldId="385"/>
            <ac:spMk id="10" creationId="{8C0AA6F5-1354-307F-00DE-3CB970AEF8E2}"/>
          </ac:spMkLst>
        </pc:spChg>
        <pc:spChg chg="add mod">
          <ac:chgData name="CESAR EDUARDO SANCHEZ GUAMAN" userId="de503ac5-9ee6-4dd9-8d34-86f032053974" providerId="ADAL" clId="{B5BA32F9-BFFE-478E-A4FC-14B685680F73}" dt="2023-07-12T05:33:23.665" v="2412" actId="20577"/>
          <ac:spMkLst>
            <pc:docMk/>
            <pc:sldMk cId="4170886226" sldId="385"/>
            <ac:spMk id="11" creationId="{D96E2671-50FF-5E65-D174-23BC339EAE3F}"/>
          </ac:spMkLst>
        </pc:spChg>
        <pc:spChg chg="add del mod">
          <ac:chgData name="CESAR EDUARDO SANCHEZ GUAMAN" userId="de503ac5-9ee6-4dd9-8d34-86f032053974" providerId="ADAL" clId="{B5BA32F9-BFFE-478E-A4FC-14B685680F73}" dt="2023-07-12T06:27:07.306" v="2415" actId="478"/>
          <ac:spMkLst>
            <pc:docMk/>
            <pc:sldMk cId="4170886226" sldId="385"/>
            <ac:spMk id="12" creationId="{AEE2CC43-A133-F0CD-594B-2D0180D2C3E0}"/>
          </ac:spMkLst>
        </pc:spChg>
        <pc:spChg chg="mod">
          <ac:chgData name="CESAR EDUARDO SANCHEZ GUAMAN" userId="de503ac5-9ee6-4dd9-8d34-86f032053974" providerId="ADAL" clId="{B5BA32F9-BFFE-478E-A4FC-14B685680F73}" dt="2023-07-12T05:10:33.149" v="2241" actId="1076"/>
          <ac:spMkLst>
            <pc:docMk/>
            <pc:sldMk cId="4170886226" sldId="385"/>
            <ac:spMk id="27" creationId="{98A294D6-9787-DE36-8FB1-F49907FE81D2}"/>
          </ac:spMkLst>
        </pc:spChg>
        <pc:graphicFrameChg chg="add mod modGraphic">
          <ac:chgData name="CESAR EDUARDO SANCHEZ GUAMAN" userId="de503ac5-9ee6-4dd9-8d34-86f032053974" providerId="ADAL" clId="{B5BA32F9-BFFE-478E-A4FC-14B685680F73}" dt="2023-07-12T05:10:32.744" v="2240" actId="122"/>
          <ac:graphicFrameMkLst>
            <pc:docMk/>
            <pc:sldMk cId="4170886226" sldId="385"/>
            <ac:graphicFrameMk id="7" creationId="{A7E1CB7D-5B85-8809-A44C-96A756EA3874}"/>
          </ac:graphicFrameMkLst>
        </pc:graphicFrameChg>
        <pc:graphicFrameChg chg="del">
          <ac:chgData name="CESAR EDUARDO SANCHEZ GUAMAN" userId="de503ac5-9ee6-4dd9-8d34-86f032053974" providerId="ADAL" clId="{B5BA32F9-BFFE-478E-A4FC-14B685680F73}" dt="2023-07-12T02:39:28.718" v="1929" actId="478"/>
          <ac:graphicFrameMkLst>
            <pc:docMk/>
            <pc:sldMk cId="4170886226" sldId="385"/>
            <ac:graphicFrameMk id="8" creationId="{21428451-4F24-4C8C-74DB-6C860F12CBCB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2T05:33:31.652" v="2413" actId="1076"/>
          <ac:graphicFrameMkLst>
            <pc:docMk/>
            <pc:sldMk cId="4170886226" sldId="385"/>
            <ac:graphicFrameMk id="13" creationId="{63CF7618-142C-E25A-2604-5AD28E0572A3}"/>
          </ac:graphicFrameMkLst>
        </pc:graphicFrameChg>
      </pc:sldChg>
      <pc:sldChg chg="new del">
        <pc:chgData name="CESAR EDUARDO SANCHEZ GUAMAN" userId="de503ac5-9ee6-4dd9-8d34-86f032053974" providerId="ADAL" clId="{B5BA32F9-BFFE-478E-A4FC-14B685680F73}" dt="2023-07-12T06:35:40.310" v="2465" actId="47"/>
        <pc:sldMkLst>
          <pc:docMk/>
          <pc:sldMk cId="2619021898" sldId="386"/>
        </pc:sldMkLst>
      </pc:sldChg>
      <pc:sldChg chg="addSp delSp modSp add mod">
        <pc:chgData name="CESAR EDUARDO SANCHEZ GUAMAN" userId="de503ac5-9ee6-4dd9-8d34-86f032053974" providerId="ADAL" clId="{B5BA32F9-BFFE-478E-A4FC-14B685680F73}" dt="2023-07-12T06:38:40.402" v="2527" actId="20577"/>
        <pc:sldMkLst>
          <pc:docMk/>
          <pc:sldMk cId="659052848" sldId="387"/>
        </pc:sldMkLst>
        <pc:spChg chg="add del mod">
          <ac:chgData name="CESAR EDUARDO SANCHEZ GUAMAN" userId="de503ac5-9ee6-4dd9-8d34-86f032053974" providerId="ADAL" clId="{B5BA32F9-BFFE-478E-A4FC-14B685680F73}" dt="2023-07-12T06:36:04.608" v="2471" actId="478"/>
          <ac:spMkLst>
            <pc:docMk/>
            <pc:sldMk cId="659052848" sldId="387"/>
            <ac:spMk id="6" creationId="{17CC5704-5D02-F20F-577E-449EB13B1D23}"/>
          </ac:spMkLst>
        </pc:spChg>
        <pc:spChg chg="mod">
          <ac:chgData name="CESAR EDUARDO SANCHEZ GUAMAN" userId="de503ac5-9ee6-4dd9-8d34-86f032053974" providerId="ADAL" clId="{B5BA32F9-BFFE-478E-A4FC-14B685680F73}" dt="2023-07-12T06:38:40.402" v="2527" actId="20577"/>
          <ac:spMkLst>
            <pc:docMk/>
            <pc:sldMk cId="659052848" sldId="387"/>
            <ac:spMk id="17" creationId="{28298BCE-FEE3-2B72-3194-C33FF5D2B112}"/>
          </ac:spMkLst>
        </pc:spChg>
        <pc:graphicFrameChg chg="add mod">
          <ac:chgData name="CESAR EDUARDO SANCHEZ GUAMAN" userId="de503ac5-9ee6-4dd9-8d34-86f032053974" providerId="ADAL" clId="{B5BA32F9-BFFE-478E-A4FC-14B685680F73}" dt="2023-07-12T06:37:37.043" v="2490" actId="1076"/>
          <ac:graphicFrameMkLst>
            <pc:docMk/>
            <pc:sldMk cId="659052848" sldId="387"/>
            <ac:graphicFrameMk id="3" creationId="{C7421F43-E375-8384-FF2F-7C544D891216}"/>
          </ac:graphicFrameMkLst>
        </pc:graphicFrameChg>
        <pc:graphicFrameChg chg="add mod modGraphic">
          <ac:chgData name="CESAR EDUARDO SANCHEZ GUAMAN" userId="de503ac5-9ee6-4dd9-8d34-86f032053974" providerId="ADAL" clId="{B5BA32F9-BFFE-478E-A4FC-14B685680F73}" dt="2023-07-12T06:37:12.300" v="2483" actId="1076"/>
          <ac:graphicFrameMkLst>
            <pc:docMk/>
            <pc:sldMk cId="659052848" sldId="387"/>
            <ac:graphicFrameMk id="7" creationId="{1433D031-6369-49FA-9215-B696387AAA20}"/>
          </ac:graphicFrameMkLst>
        </pc:graphicFrameChg>
        <pc:graphicFrameChg chg="del">
          <ac:chgData name="CESAR EDUARDO SANCHEZ GUAMAN" userId="de503ac5-9ee6-4dd9-8d34-86f032053974" providerId="ADAL" clId="{B5BA32F9-BFFE-478E-A4FC-14B685680F73}" dt="2023-07-12T06:35:59.464" v="2470" actId="478"/>
          <ac:graphicFrameMkLst>
            <pc:docMk/>
            <pc:sldMk cId="659052848" sldId="387"/>
            <ac:graphicFrameMk id="16" creationId="{0C2BB52B-5FEA-30DC-E733-2E331ED3B624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9EB018AA-DEA7-448F-AE2F-C3D13A0F02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FB87A71-96EB-4108-95A3-855A4C3601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124A61F-4452-4870-8954-82A6C7969055}" type="datetime1">
              <a:rPr lang="es-ES" smtClean="0"/>
              <a:t>12/12/2023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45591A-E83D-4F8A-B064-12B29D3154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97AF2308-535F-471C-9423-3467454C92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61E857-36B8-43F1-9D87-FE508167BC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31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F414B-2306-401B-90CB-E006A597E5DF}" type="datetime1">
              <a:rPr lang="es-ES" smtClean="0"/>
              <a:pPr/>
              <a:t>12/12/2023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CFAAAB6-A2C6-4A85-A3A1-98EFBA61C96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076752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i="0">
              <a:effectLst/>
              <a:latin typeface="Segoe UI" panose="020B0502040204020203" pitchFamily="34" charset="0"/>
            </a:endParaRPr>
          </a:p>
          <a:p>
            <a:pPr rtl="0"/>
            <a:r>
              <a:rPr lang="es-ES"/>
              <a:t>ID=d924773e-9a16-4d6d-9803-8cb819e99682
Receta = text_billboard
Tipo = TextOnly
Variante = 0
FamilyID = AccentBoxWalbaum_Zero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EAA36B1-75F6-458C-B388-8BC01E9857C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2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5455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5853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571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8414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6153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7075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ángulo 6">
            <a:extLst>
              <a:ext uri="{FF2B5EF4-FFF2-40B4-BE49-F238E27FC236}">
                <a16:creationId xmlns:a16="http://schemas.microsoft.com/office/drawing/2014/main" id="{BC5C50C9-5CB7-4938-BEDF-DD2FC7529FA9}"/>
              </a:ext>
            </a:extLst>
          </p:cNvPr>
          <p:cNvSpPr/>
          <p:nvPr userDrawn="1"/>
        </p:nvSpPr>
        <p:spPr>
          <a:xfrm>
            <a:off x="1528762" y="1473243"/>
            <a:ext cx="9144000" cy="300744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68" y="1664208"/>
            <a:ext cx="8586216" cy="2176272"/>
          </a:xfrm>
        </p:spPr>
        <p:txBody>
          <a:bodyPr rtlCol="0" anchor="ctr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7168" y="4142232"/>
            <a:ext cx="7223760" cy="685800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6964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on 3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ángulo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78408"/>
            <a:ext cx="4059936" cy="1106424"/>
          </a:xfrm>
        </p:spPr>
        <p:txBody>
          <a:bodyPr rtlCol="0" anchor="ctr">
            <a:normAutofit/>
          </a:bodyPr>
          <a:lstStyle>
            <a:lvl1pPr>
              <a:defRPr sz="28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59152"/>
            <a:ext cx="4059936" cy="3429000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1120" y="566928"/>
            <a:ext cx="2871216" cy="234086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0" name="Marcador de posición de imagen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43016" y="566928"/>
            <a:ext cx="2871216" cy="234086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B3EDCB6-603C-4A22-80E6-232A6202452A}"/>
              </a:ext>
            </a:extLst>
          </p:cNvPr>
          <p:cNvSpPr/>
          <p:nvPr userDrawn="1"/>
        </p:nvSpPr>
        <p:spPr>
          <a:xfrm>
            <a:off x="877459" y="2121408"/>
            <a:ext cx="395865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43016" y="3108960"/>
            <a:ext cx="5989320" cy="305409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fecha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es-ES" noProof="0"/>
              <a:t>4/9/20XX</a:t>
            </a:r>
          </a:p>
        </p:txBody>
      </p:sp>
      <p:sp>
        <p:nvSpPr>
          <p:cNvPr id="19" name="Marcador de pie de página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2797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on 4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ángulo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7324344" y="630936"/>
            <a:ext cx="4517136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978408"/>
            <a:ext cx="3721608" cy="1106424"/>
          </a:xfrm>
        </p:spPr>
        <p:txBody>
          <a:bodyPr rtlCol="0" anchor="ctr">
            <a:normAutofit/>
          </a:bodyPr>
          <a:lstStyle>
            <a:lvl1pPr>
              <a:defRPr sz="28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7328" y="630936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0" name="Marcador de posición de imagen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" y="630936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7260336" y="117957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1480" y="3438144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fecha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es-ES" noProof="0"/>
              <a:t>4/9/20XX</a:t>
            </a:r>
          </a:p>
        </p:txBody>
      </p:sp>
      <p:sp>
        <p:nvSpPr>
          <p:cNvPr id="19" name="Marcador de pie de página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25280B1-DD77-4ADB-A6FC-71309BCB66E1}"/>
              </a:ext>
            </a:extLst>
          </p:cNvPr>
          <p:cNvSpPr/>
          <p:nvPr userDrawn="1"/>
        </p:nvSpPr>
        <p:spPr>
          <a:xfrm>
            <a:off x="7792216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arcador de posición de imagen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67328" y="3438144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0D33A8D-B0BB-4920-AAC4-6EE9952AA5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72400" y="3099816"/>
            <a:ext cx="3721100" cy="4476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texto 7">
            <a:extLst>
              <a:ext uri="{FF2B5EF4-FFF2-40B4-BE49-F238E27FC236}">
                <a16:creationId xmlns:a16="http://schemas.microsoft.com/office/drawing/2014/main" id="{FC2F80E1-DA5D-4EBA-BDBC-FFD24776ED0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72400" y="4215384"/>
            <a:ext cx="3721100" cy="4476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7">
            <a:extLst>
              <a:ext uri="{FF2B5EF4-FFF2-40B4-BE49-F238E27FC236}">
                <a16:creationId xmlns:a16="http://schemas.microsoft.com/office/drawing/2014/main" id="{536A3E74-5D94-4FE5-A5F8-7DA032AD48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72400" y="5321808"/>
            <a:ext cx="3721100" cy="4476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posición de imagen 14">
            <a:extLst>
              <a:ext uri="{FF2B5EF4-FFF2-40B4-BE49-F238E27FC236}">
                <a16:creationId xmlns:a16="http://schemas.microsoft.com/office/drawing/2014/main" id="{A36D2011-9E99-44AA-8612-4EEBAAA5D03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72400" y="2532888"/>
            <a:ext cx="457200" cy="457200"/>
          </a:xfrm>
        </p:spPr>
        <p:txBody>
          <a:bodyPr rtlCol="0" anchor="ctr"/>
          <a:lstStyle>
            <a:lvl1pPr algn="ctr">
              <a:buNone/>
              <a:defRPr sz="9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24" name="Marcador de posición de imagen 14">
            <a:extLst>
              <a:ext uri="{FF2B5EF4-FFF2-40B4-BE49-F238E27FC236}">
                <a16:creationId xmlns:a16="http://schemas.microsoft.com/office/drawing/2014/main" id="{80B0958E-0709-4604-ADAF-A6137275F31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72400" y="3630168"/>
            <a:ext cx="457200" cy="457200"/>
          </a:xfrm>
        </p:spPr>
        <p:txBody>
          <a:bodyPr rtlCol="0" anchor="ctr"/>
          <a:lstStyle>
            <a:lvl1pPr algn="ctr">
              <a:buNone/>
              <a:defRPr sz="9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25" name="Marcador de posición de imagen 14">
            <a:extLst>
              <a:ext uri="{FF2B5EF4-FFF2-40B4-BE49-F238E27FC236}">
                <a16:creationId xmlns:a16="http://schemas.microsoft.com/office/drawing/2014/main" id="{F4A09204-1398-472F-B713-0AD4918877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772400" y="4754880"/>
            <a:ext cx="457200" cy="457200"/>
          </a:xfrm>
        </p:spPr>
        <p:txBody>
          <a:bodyPr rtlCol="0" anchor="ctr"/>
          <a:lstStyle>
            <a:lvl1pPr algn="ctr">
              <a:buNone/>
              <a:defRPr sz="900"/>
            </a:lvl1pPr>
          </a:lstStyle>
          <a:p>
            <a:pPr rtl="0"/>
            <a:r>
              <a:rPr lang="es-ES" noProof="0"/>
              <a:t>Icono</a:t>
            </a:r>
          </a:p>
        </p:txBody>
      </p:sp>
    </p:spTree>
    <p:extLst>
      <p:ext uri="{BB962C8B-B14F-4D97-AF65-F5344CB8AC3E}">
        <p14:creationId xmlns:p14="http://schemas.microsoft.com/office/powerpoint/2010/main" val="3439343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ángulo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 rtlCol="0">
            <a:normAutofit/>
          </a:bodyPr>
          <a:lstStyle>
            <a:lvl1pPr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4/9/20XX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00994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4/9/20XX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6037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ángulo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rtlCol="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rtlCol="0"/>
          <a:lstStyle/>
          <a:p>
            <a:pPr rtl="0"/>
            <a:r>
              <a:rPr lang="es-ES" noProof="0"/>
              <a:t>4/9/20XX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77224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ángulo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rtlCol="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rtlCol="0"/>
          <a:lstStyle/>
          <a:p>
            <a:pPr rtl="0"/>
            <a:r>
              <a:rPr lang="es-ES" noProof="0"/>
              <a:t>4/9/20XX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3324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on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064" y="1078992"/>
            <a:ext cx="6272784" cy="1536192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064" y="3355848"/>
            <a:ext cx="6272784" cy="2825496"/>
          </a:xfrm>
        </p:spPr>
        <p:txBody>
          <a:bodyPr rtlCol="0"/>
          <a:lstStyle>
            <a:lvl1pPr>
              <a:buNone/>
              <a:defRPr sz="18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es-ES" noProof="0"/>
              <a:t>4/9/20XX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1648" y="6356350"/>
            <a:ext cx="4114800" cy="365125"/>
          </a:xfrm>
        </p:spPr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CC47E32-D289-4A1B-A3C7-A355CD5572E8}"/>
              </a:ext>
            </a:extLst>
          </p:cNvPr>
          <p:cNvSpPr/>
          <p:nvPr userDrawn="1"/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603504"/>
            <a:ext cx="4050792" cy="5577840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381258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5272" y="6356350"/>
            <a:ext cx="128016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850392" y="36576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0960" y="4352544"/>
            <a:ext cx="4507992" cy="250545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0" name="Marcador de posición de imagen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80960" y="0"/>
            <a:ext cx="4507992" cy="412394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EFA3CC7-31ED-4E5A-87A6-AA1D8F4251FC}"/>
              </a:ext>
            </a:extLst>
          </p:cNvPr>
          <p:cNvSpPr/>
          <p:nvPr userDrawn="1"/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ángulo 6">
            <a:extLst>
              <a:ext uri="{FF2B5EF4-FFF2-40B4-BE49-F238E27FC236}">
                <a16:creationId xmlns:a16="http://schemas.microsoft.com/office/drawing/2014/main" id="{B541A812-4D3F-4D65-BA64-BA64E37F2C1D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7013448" cy="2990088"/>
          </a:xfrm>
        </p:spPr>
        <p:txBody>
          <a:bodyPr rtlCol="0" anchor="ctr">
            <a:normAutofit/>
          </a:bodyPr>
          <a:lstStyle>
            <a:lvl1pPr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648" y="1938528"/>
            <a:ext cx="2688336" cy="2990088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16BBE9-8A9C-450B-A235-677945C7ED44}"/>
              </a:ext>
            </a:extLst>
          </p:cNvPr>
          <p:cNvSpPr/>
          <p:nvPr userDrawn="1"/>
        </p:nvSpPr>
        <p:spPr>
          <a:xfrm>
            <a:off x="609084" y="2965074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855E7BF-3629-4C02-98DF-CFC1C93CE036}"/>
              </a:ext>
            </a:extLst>
          </p:cNvPr>
          <p:cNvSpPr/>
          <p:nvPr userDrawn="1"/>
        </p:nvSpPr>
        <p:spPr>
          <a:xfrm rot="5400000">
            <a:off x="7360539" y="3424428"/>
            <a:ext cx="21031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4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ángulo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852" y="6356350"/>
            <a:ext cx="2743200" cy="365125"/>
          </a:xfrm>
        </p:spPr>
        <p:txBody>
          <a:bodyPr rtlCol="0"/>
          <a:lstStyle/>
          <a:p>
            <a:pPr rtl="0"/>
            <a:r>
              <a:rPr lang="es-ES" noProof="0"/>
              <a:t>4/9/20XX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9386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rtlCol="0" anchor="ctr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 useBgFill="1">
        <p:nvSpPr>
          <p:cNvPr id="4" name="Rectángulo 3">
            <a:extLst>
              <a:ext uri="{FF2B5EF4-FFF2-40B4-BE49-F238E27FC236}">
                <a16:creationId xmlns:a16="http://schemas.microsoft.com/office/drawing/2014/main" id="{673635DF-99E4-4A0C-A272-D9FF87695DE7}"/>
              </a:ext>
            </a:extLst>
          </p:cNvPr>
          <p:cNvSpPr/>
          <p:nvPr userDrawn="1"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590C76F-6331-4485-AA5B-D61483481F68}"/>
              </a:ext>
            </a:extLst>
          </p:cNvPr>
          <p:cNvSpPr/>
          <p:nvPr userDrawn="1"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ECB2BA4C-9ADA-41DB-B758-9E3CFECD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es-ES" noProof="0"/>
              <a:t>4/9/20XX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20957ADB-410A-48BE-AA95-3A708314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112591B-8032-4FDF-9B26-8F505642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4452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ángulo 8">
            <a:extLst>
              <a:ext uri="{FF2B5EF4-FFF2-40B4-BE49-F238E27FC236}">
                <a16:creationId xmlns:a16="http://schemas.microsoft.com/office/drawing/2014/main" id="{342F4163-FF9F-453F-99BB-82B8FDB0A1F9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239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10" name="Marcador de posición de imagen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607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16" name="Marcador de posición de imagen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84555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6763C05-47FB-4725-A20D-066889246220}"/>
              </a:ext>
            </a:extLst>
          </p:cNvPr>
          <p:cNvSpPr/>
          <p:nvPr userDrawn="1"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9EDC39EC-C00D-4DE8-8828-E0E5AD57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2" name="Marcador de posición de imagen 14">
            <a:extLst>
              <a:ext uri="{FF2B5EF4-FFF2-40B4-BE49-F238E27FC236}">
                <a16:creationId xmlns:a16="http://schemas.microsoft.com/office/drawing/2014/main" id="{AC393A50-B0FA-44B0-850A-6E748DECA20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99923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33" name="Marcador de posición de imagen 14">
            <a:extLst>
              <a:ext uri="{FF2B5EF4-FFF2-40B4-BE49-F238E27FC236}">
                <a16:creationId xmlns:a16="http://schemas.microsoft.com/office/drawing/2014/main" id="{C19D18E3-AE27-4902-A5E1-1E388C8CA88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26871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Imagen</a:t>
            </a:r>
          </a:p>
        </p:txBody>
      </p:sp>
      <p:sp>
        <p:nvSpPr>
          <p:cNvPr id="11" name="Marcador de fecha 10">
            <a:extLst>
              <a:ext uri="{FF2B5EF4-FFF2-40B4-BE49-F238E27FC236}">
                <a16:creationId xmlns:a16="http://schemas.microsoft.com/office/drawing/2014/main" id="{C4A1E4D4-19E0-496B-BBAF-99A720781C00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es-ES" noProof="0"/>
              <a:t>4/9/20XX</a:t>
            </a:r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D0281C10-EAAA-4F45-8CC9-87F9F9116C2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389175D6-43FD-42A2-8595-893FC3BFCDF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37" name="Marcador de texto 35">
            <a:extLst>
              <a:ext uri="{FF2B5EF4-FFF2-40B4-BE49-F238E27FC236}">
                <a16:creationId xmlns:a16="http://schemas.microsoft.com/office/drawing/2014/main" id="{28F74B10-F76D-4BBB-A284-01D5A0DF8B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31536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es-ES" noProof="0"/>
              <a:t>Nombre</a:t>
            </a:r>
          </a:p>
          <a:p>
            <a:pPr lvl="1" rtl="0"/>
            <a:r>
              <a:rPr lang="es-ES" noProof="0"/>
              <a:t>Título</a:t>
            </a:r>
          </a:p>
        </p:txBody>
      </p:sp>
      <p:sp>
        <p:nvSpPr>
          <p:cNvPr id="38" name="Marcador de texto 35">
            <a:extLst>
              <a:ext uri="{FF2B5EF4-FFF2-40B4-BE49-F238E27FC236}">
                <a16:creationId xmlns:a16="http://schemas.microsoft.com/office/drawing/2014/main" id="{BD245DC2-6D7B-4AEE-B8EE-0D0E473AFFF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45552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es-ES" noProof="0"/>
              <a:t>Nombre</a:t>
            </a:r>
          </a:p>
          <a:p>
            <a:pPr lvl="1" rtl="0"/>
            <a:r>
              <a:rPr lang="es-ES" noProof="0"/>
              <a:t>Título</a:t>
            </a:r>
          </a:p>
        </p:txBody>
      </p:sp>
      <p:sp>
        <p:nvSpPr>
          <p:cNvPr id="39" name="Marcador de texto 35">
            <a:extLst>
              <a:ext uri="{FF2B5EF4-FFF2-40B4-BE49-F238E27FC236}">
                <a16:creationId xmlns:a16="http://schemas.microsoft.com/office/drawing/2014/main" id="{28069EAF-8C82-49CC-8A38-2ACAD26F7D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268712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es-ES" noProof="0"/>
              <a:t>Nombre</a:t>
            </a:r>
          </a:p>
          <a:p>
            <a:pPr lvl="1" rtl="0"/>
            <a:r>
              <a:rPr lang="es-ES" noProof="0"/>
              <a:t>Título</a:t>
            </a:r>
          </a:p>
        </p:txBody>
      </p:sp>
      <p:sp>
        <p:nvSpPr>
          <p:cNvPr id="40" name="Marcador de texto 35">
            <a:extLst>
              <a:ext uri="{FF2B5EF4-FFF2-40B4-BE49-F238E27FC236}">
                <a16:creationId xmlns:a16="http://schemas.microsoft.com/office/drawing/2014/main" id="{DAA3B1CD-59B3-4B73-B91A-88CED1D8FDD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4360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es-ES" noProof="0"/>
              <a:t>Nombre</a:t>
            </a:r>
          </a:p>
          <a:p>
            <a:pPr lvl="1" rtl="0"/>
            <a:r>
              <a:rPr lang="es-ES" noProof="0"/>
              <a:t>Título</a:t>
            </a:r>
          </a:p>
        </p:txBody>
      </p:sp>
      <p:sp>
        <p:nvSpPr>
          <p:cNvPr id="41" name="Marcador de texto 35">
            <a:extLst>
              <a:ext uri="{FF2B5EF4-FFF2-40B4-BE49-F238E27FC236}">
                <a16:creationId xmlns:a16="http://schemas.microsoft.com/office/drawing/2014/main" id="{C1FED6B0-DEB7-46E3-8038-FE6788AC24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08376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es-ES" noProof="0"/>
              <a:t>Nombre</a:t>
            </a:r>
          </a:p>
          <a:p>
            <a:pPr lvl="1" rtl="0"/>
            <a:r>
              <a:rPr lang="es-ES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43151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ángulo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es-ES" noProof="0"/>
              <a:t>4/9/20XX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0693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de comparació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ángulo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3203688"/>
            <a:ext cx="3291840" cy="2968512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0799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07992" y="3203687"/>
            <a:ext cx="3291840" cy="2968511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es-ES" noProof="0"/>
              <a:t>4/9/20XX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4" name="Marcador de posición de texto 4">
            <a:extLst>
              <a:ext uri="{FF2B5EF4-FFF2-40B4-BE49-F238E27FC236}">
                <a16:creationId xmlns:a16="http://schemas.microsoft.com/office/drawing/2014/main" id="{CE04853A-B5A7-418B-B49F-E718136614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991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6" name="Marcador de posición de contenido 5">
            <a:extLst>
              <a:ext uri="{FF2B5EF4-FFF2-40B4-BE49-F238E27FC236}">
                <a16:creationId xmlns:a16="http://schemas.microsoft.com/office/drawing/2014/main" id="{D08E5547-BBB9-4D87-A012-6BC6B133086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39912" y="3203687"/>
            <a:ext cx="3291840" cy="2968511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20226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4/9/20XX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5A5C87-DF58-40C8-B092-1DE63DB4547E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8513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0" r:id="rId2"/>
    <p:sldLayoutId id="2147483731" r:id="rId3"/>
    <p:sldLayoutId id="2147483723" r:id="rId4"/>
    <p:sldLayoutId id="2147483722" r:id="rId5"/>
    <p:sldLayoutId id="2147483732" r:id="rId6"/>
    <p:sldLayoutId id="2147483736" r:id="rId7"/>
    <p:sldLayoutId id="2147483725" r:id="rId8"/>
    <p:sldLayoutId id="2147483733" r:id="rId9"/>
    <p:sldLayoutId id="2147483734" r:id="rId10"/>
    <p:sldLayoutId id="2147483735" r:id="rId11"/>
    <p:sldLayoutId id="2147483726" r:id="rId12"/>
    <p:sldLayoutId id="2147483727" r:id="rId13"/>
    <p:sldLayoutId id="2147483728" r:id="rId14"/>
    <p:sldLayoutId id="214748372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0D9D20-B4BB-42AA-8DDD-68CC9F1D9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68" y="2938725"/>
            <a:ext cx="8586216" cy="2052349"/>
          </a:xfrm>
        </p:spPr>
        <p:txBody>
          <a:bodyPr rtlCol="0">
            <a:normAutofit/>
          </a:bodyPr>
          <a:lstStyle/>
          <a:p>
            <a:r>
              <a:rPr lang="es-E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“CALIDAD DE LA FIBRA DE ALPACA EN LOS CANTONES COLTA Y GUAMOTE”</a:t>
            </a:r>
            <a:endParaRPr lang="es-ES" sz="72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9E8FDB-60EE-45AE-BB89-9A561A61C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2596" y="5193792"/>
            <a:ext cx="7223760" cy="685800"/>
          </a:xfrm>
        </p:spPr>
        <p:txBody>
          <a:bodyPr rtlCol="0"/>
          <a:lstStyle/>
          <a:p>
            <a:pPr rtl="0"/>
            <a:r>
              <a:rPr lang="es-ES" dirty="0"/>
              <a:t>Autor: César Eduardo Sánchez Guamán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77C62F4-9DE6-9E22-1322-526B0FA97DB3}"/>
              </a:ext>
            </a:extLst>
          </p:cNvPr>
          <p:cNvSpPr txBox="1">
            <a:spLocks/>
          </p:cNvSpPr>
          <p:nvPr/>
        </p:nvSpPr>
        <p:spPr>
          <a:xfrm>
            <a:off x="1801368" y="978408"/>
            <a:ext cx="8586216" cy="2176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ESCUELA SUPERIOR POLITÉCNICA DE CHIMBORAZO</a:t>
            </a:r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FACULTAD DE CIENCIAS PECUARIAS</a:t>
            </a:r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CARRERA AGROINDUSTRIAS</a:t>
            </a:r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 descr="ESPOCH Logo nuevo">
            <a:extLst>
              <a:ext uri="{FF2B5EF4-FFF2-40B4-BE49-F238E27FC236}">
                <a16:creationId xmlns:a16="http://schemas.microsoft.com/office/drawing/2014/main" id="{12C18C65-10F6-ADBB-7D67-9FEBA2A9A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23" y="306324"/>
            <a:ext cx="1439545" cy="143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onoce el Centro Experimental de Tunshi, de la facultad de Ciencias  Pecuarias - YouTube">
            <a:extLst>
              <a:ext uri="{FF2B5EF4-FFF2-40B4-BE49-F238E27FC236}">
                <a16:creationId xmlns:a16="http://schemas.microsoft.com/office/drawing/2014/main" id="{EA0CDBB6-58A6-7749-4EC1-E0EC66248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392" y="306324"/>
            <a:ext cx="2559191" cy="143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3E74C8E-6F66-C2BD-ACB3-F76E071EC7A3}"/>
              </a:ext>
            </a:extLst>
          </p:cNvPr>
          <p:cNvSpPr txBox="1">
            <a:spLocks/>
          </p:cNvSpPr>
          <p:nvPr/>
        </p:nvSpPr>
        <p:spPr>
          <a:xfrm>
            <a:off x="1801368" y="2818638"/>
            <a:ext cx="8586216" cy="672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latin typeface="Times New Roman" panose="02020603050405020304" pitchFamily="18" charset="0"/>
              </a:rPr>
              <a:t>TRABAJO INTEGRACIÓN CURRICULAR: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18337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8FACF-49BA-9C44-147E-85DC8FB4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EFECTO DEL SEXO SOBRE LAS CARACTERISTICAS FISICAS DE LA FIBRA DE ALPACA.</a:t>
            </a:r>
            <a:endParaRPr lang="es-EC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6AD9B1-4DC2-8494-26A9-A459CF39AC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rtl="0"/>
            <a:fld id="{A65A5C87-DF58-40C8-B092-1DE63DB4547E}" type="slidenum">
              <a:rPr lang="es-ES" noProof="0" smtClean="0"/>
              <a:t>10</a:t>
            </a:fld>
            <a:endParaRPr lang="es-ES" noProof="0"/>
          </a:p>
        </p:txBody>
      </p:sp>
      <p:sp>
        <p:nvSpPr>
          <p:cNvPr id="27" name="Marcador de contenido 20">
            <a:extLst>
              <a:ext uri="{FF2B5EF4-FFF2-40B4-BE49-F238E27FC236}">
                <a16:creationId xmlns:a16="http://schemas.microsoft.com/office/drawing/2014/main" id="{98A294D6-9787-DE36-8FB1-F49907FE81D2}"/>
              </a:ext>
            </a:extLst>
          </p:cNvPr>
          <p:cNvSpPr txBox="1">
            <a:spLocks/>
          </p:cNvSpPr>
          <p:nvPr/>
        </p:nvSpPr>
        <p:spPr>
          <a:xfrm>
            <a:off x="841246" y="2390274"/>
            <a:ext cx="4059937" cy="348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 b="1" dirty="0"/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21428451-4F24-4C8C-74DB-6C860F12CB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1540655"/>
              </p:ext>
            </p:extLst>
          </p:nvPr>
        </p:nvGraphicFramePr>
        <p:xfrm>
          <a:off x="5644897" y="1345747"/>
          <a:ext cx="6465621" cy="3511163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2423012">
                  <a:extLst>
                    <a:ext uri="{9D8B030D-6E8A-4147-A177-3AD203B41FA5}">
                      <a16:colId xmlns:a16="http://schemas.microsoft.com/office/drawing/2014/main" val="2100093498"/>
                    </a:ext>
                  </a:extLst>
                </a:gridCol>
                <a:gridCol w="553453">
                  <a:extLst>
                    <a:ext uri="{9D8B030D-6E8A-4147-A177-3AD203B41FA5}">
                      <a16:colId xmlns:a16="http://schemas.microsoft.com/office/drawing/2014/main" val="2798716593"/>
                    </a:ext>
                  </a:extLst>
                </a:gridCol>
                <a:gridCol w="360947">
                  <a:extLst>
                    <a:ext uri="{9D8B030D-6E8A-4147-A177-3AD203B41FA5}">
                      <a16:colId xmlns:a16="http://schemas.microsoft.com/office/drawing/2014/main" val="217451198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883153575"/>
                    </a:ext>
                  </a:extLst>
                </a:gridCol>
                <a:gridCol w="264695">
                  <a:extLst>
                    <a:ext uri="{9D8B030D-6E8A-4147-A177-3AD203B41FA5}">
                      <a16:colId xmlns:a16="http://schemas.microsoft.com/office/drawing/2014/main" val="2562580906"/>
                    </a:ext>
                  </a:extLst>
                </a:gridCol>
                <a:gridCol w="577516">
                  <a:extLst>
                    <a:ext uri="{9D8B030D-6E8A-4147-A177-3AD203B41FA5}">
                      <a16:colId xmlns:a16="http://schemas.microsoft.com/office/drawing/2014/main" val="857528021"/>
                    </a:ext>
                  </a:extLst>
                </a:gridCol>
                <a:gridCol w="144379">
                  <a:extLst>
                    <a:ext uri="{9D8B030D-6E8A-4147-A177-3AD203B41FA5}">
                      <a16:colId xmlns:a16="http://schemas.microsoft.com/office/drawing/2014/main" val="2927632018"/>
                    </a:ext>
                  </a:extLst>
                </a:gridCol>
                <a:gridCol w="529389">
                  <a:extLst>
                    <a:ext uri="{9D8B030D-6E8A-4147-A177-3AD203B41FA5}">
                      <a16:colId xmlns:a16="http://schemas.microsoft.com/office/drawing/2014/main" val="669202829"/>
                    </a:ext>
                  </a:extLst>
                </a:gridCol>
                <a:gridCol w="624919">
                  <a:extLst>
                    <a:ext uri="{9D8B030D-6E8A-4147-A177-3AD203B41FA5}">
                      <a16:colId xmlns:a16="http://schemas.microsoft.com/office/drawing/2014/main" val="3009883105"/>
                    </a:ext>
                  </a:extLst>
                </a:gridCol>
                <a:gridCol w="530111">
                  <a:extLst>
                    <a:ext uri="{9D8B030D-6E8A-4147-A177-3AD203B41FA5}">
                      <a16:colId xmlns:a16="http://schemas.microsoft.com/office/drawing/2014/main" val="2135899175"/>
                    </a:ext>
                  </a:extLst>
                </a:gridCol>
              </a:tblGrid>
              <a:tr h="291141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Parámetros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Sexo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 err="1">
                          <a:effectLst/>
                        </a:rPr>
                        <a:t>Tcal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 err="1">
                          <a:effectLst/>
                        </a:rPr>
                        <a:t>Prob</a:t>
                      </a:r>
                      <a:r>
                        <a:rPr lang="es-ES" sz="1200" dirty="0">
                          <a:effectLst/>
                        </a:rPr>
                        <a:t>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7273637"/>
                  </a:ext>
                </a:extLst>
              </a:tr>
              <a:tr h="35701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b="1" dirty="0">
                          <a:effectLst/>
                        </a:rPr>
                        <a:t>Hembra</a:t>
                      </a:r>
                      <a:endParaRPr lang="es-EC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b="1" dirty="0">
                          <a:effectLst/>
                        </a:rPr>
                        <a:t>Macho</a:t>
                      </a:r>
                      <a:endParaRPr lang="es-EC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479232"/>
                  </a:ext>
                </a:extLst>
              </a:tr>
              <a:tr h="3535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100" dirty="0">
                          <a:effectLst/>
                        </a:rPr>
                        <a:t>Media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D.E.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100" dirty="0">
                          <a:effectLst/>
                        </a:rPr>
                        <a:t>Media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D.E.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472073"/>
                  </a:ext>
                </a:extLst>
              </a:tr>
              <a:tr h="6550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b="0" dirty="0">
                          <a:effectLst/>
                        </a:rPr>
                        <a:t>Longitud de absoluta de fibra (cm)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8,8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u="sng" dirty="0">
                          <a:effectLst/>
                        </a:rPr>
                        <a:t>+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2,49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8,21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u="sng" dirty="0">
                          <a:effectLst/>
                        </a:rPr>
                        <a:t>+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2,48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1,41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0,081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15705"/>
                  </a:ext>
                </a:extLst>
              </a:tr>
              <a:tr h="5322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b="0" dirty="0">
                          <a:effectLst/>
                        </a:rPr>
                        <a:t>Longitud relativa de fibra (cm)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>
                          <a:effectLst/>
                        </a:rPr>
                        <a:t>5,54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u="sng">
                          <a:effectLst/>
                        </a:rPr>
                        <a:t>+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1,89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>
                          <a:effectLst/>
                        </a:rPr>
                        <a:t>5,16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u="sng">
                          <a:effectLst/>
                        </a:rPr>
                        <a:t>+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>
                          <a:effectLst/>
                        </a:rPr>
                        <a:t>2,59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>
                          <a:effectLst/>
                        </a:rPr>
                        <a:t>1,52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>
                          <a:effectLst/>
                        </a:rPr>
                        <a:t>0,066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532826"/>
                  </a:ext>
                </a:extLst>
              </a:tr>
              <a:tr h="5595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b="0">
                          <a:effectLst/>
                        </a:rPr>
                        <a:t>Numero de rizos por cm</a:t>
                      </a:r>
                      <a:endParaRPr lang="es-EC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>
                          <a:effectLst/>
                        </a:rPr>
                        <a:t>5,96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u="sng" dirty="0">
                          <a:effectLst/>
                        </a:rPr>
                        <a:t>+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>
                          <a:effectLst/>
                        </a:rPr>
                        <a:t>1,16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>
                          <a:effectLst/>
                        </a:rPr>
                        <a:t>5,82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u="sng">
                          <a:effectLst/>
                        </a:rPr>
                        <a:t>+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1,17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0,71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0,239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9095402"/>
                  </a:ext>
                </a:extLst>
              </a:tr>
              <a:tr h="7625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b="0" dirty="0">
                          <a:effectLst/>
                        </a:rPr>
                        <a:t>Diámetro de fibra (µm)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22,1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400" u="sng" dirty="0">
                          <a:effectLst/>
                        </a:rPr>
                        <a:t>+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>
                          <a:effectLst/>
                        </a:rPr>
                        <a:t>3,74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21,48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u="sng">
                          <a:effectLst/>
                        </a:rPr>
                        <a:t>+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3,60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0,99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dirty="0">
                          <a:effectLst/>
                        </a:rPr>
                        <a:t>0,163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94" marR="3219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1120509"/>
                  </a:ext>
                </a:extLst>
              </a:tr>
            </a:tbl>
          </a:graphicData>
        </a:graphic>
      </p:graphicFrame>
      <p:sp>
        <p:nvSpPr>
          <p:cNvPr id="9" name="Marcador de contenido 20">
            <a:extLst>
              <a:ext uri="{FF2B5EF4-FFF2-40B4-BE49-F238E27FC236}">
                <a16:creationId xmlns:a16="http://schemas.microsoft.com/office/drawing/2014/main" id="{E303CF63-4AEE-DBF8-CFE5-B41D56A10CD1}"/>
              </a:ext>
            </a:extLst>
          </p:cNvPr>
          <p:cNvSpPr txBox="1">
            <a:spLocks/>
          </p:cNvSpPr>
          <p:nvPr/>
        </p:nvSpPr>
        <p:spPr>
          <a:xfrm>
            <a:off x="6130657" y="636535"/>
            <a:ext cx="5494100" cy="482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b="1" dirty="0"/>
              <a:t>CARACTERISTICAS FISICAS</a:t>
            </a:r>
            <a:endParaRPr lang="es-EC" b="1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CD7C70B-E091-679C-EB44-29FCD112D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857" y="4898744"/>
            <a:ext cx="38119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D.E: Desviación Estándar</a:t>
            </a:r>
            <a:b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s-ES" altLang="zh-CN" sz="10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Prob</a:t>
            </a:r>
            <a: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Probabilidad. </a:t>
            </a:r>
            <a:b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Diferencia estadística significativa (p≤ 0.05), </a:t>
            </a:r>
            <a:b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Diferencia estadística altamente significativa (p≤ 0.01</a:t>
            </a:r>
            <a:r>
              <a:rPr kumimoji="0" lang="es-ES" altLang="zh-CN" sz="8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s-E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76508119-1BA2-8733-71C8-81003BFAD5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252910"/>
              </p:ext>
            </p:extLst>
          </p:nvPr>
        </p:nvGraphicFramePr>
        <p:xfrm>
          <a:off x="841246" y="2093084"/>
          <a:ext cx="4114800" cy="111442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00873">
                  <a:extLst>
                    <a:ext uri="{9D8B030D-6E8A-4147-A177-3AD203B41FA5}">
                      <a16:colId xmlns:a16="http://schemas.microsoft.com/office/drawing/2014/main" val="3448259311"/>
                    </a:ext>
                  </a:extLst>
                </a:gridCol>
                <a:gridCol w="903917">
                  <a:extLst>
                    <a:ext uri="{9D8B030D-6E8A-4147-A177-3AD203B41FA5}">
                      <a16:colId xmlns:a16="http://schemas.microsoft.com/office/drawing/2014/main" val="3284532980"/>
                    </a:ext>
                  </a:extLst>
                </a:gridCol>
                <a:gridCol w="821743">
                  <a:extLst>
                    <a:ext uri="{9D8B030D-6E8A-4147-A177-3AD203B41FA5}">
                      <a16:colId xmlns:a16="http://schemas.microsoft.com/office/drawing/2014/main" val="3065513390"/>
                    </a:ext>
                  </a:extLst>
                </a:gridCol>
                <a:gridCol w="757829">
                  <a:extLst>
                    <a:ext uri="{9D8B030D-6E8A-4147-A177-3AD203B41FA5}">
                      <a16:colId xmlns:a16="http://schemas.microsoft.com/office/drawing/2014/main" val="3151491348"/>
                    </a:ext>
                  </a:extLst>
                </a:gridCol>
                <a:gridCol w="730438">
                  <a:extLst>
                    <a:ext uri="{9D8B030D-6E8A-4147-A177-3AD203B41FA5}">
                      <a16:colId xmlns:a16="http://schemas.microsoft.com/office/drawing/2014/main" val="2126767972"/>
                    </a:ext>
                  </a:extLst>
                </a:gridCol>
              </a:tblGrid>
              <a:tr h="5429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Long. </a:t>
                      </a:r>
                      <a:r>
                        <a:rPr lang="es-EC" sz="1100" b="1" u="none" strike="noStrike" dirty="0" err="1">
                          <a:effectLst/>
                        </a:rPr>
                        <a:t>Abs</a:t>
                      </a:r>
                      <a:r>
                        <a:rPr lang="es-EC" sz="1100" b="1" u="none" strike="noStrike" dirty="0">
                          <a:effectLst/>
                        </a:rPr>
                        <a:t>.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effectLst/>
                        </a:rPr>
                        <a:t>Quispe-Peña, y otros, 2014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 err="1">
                          <a:effectLst/>
                        </a:rPr>
                        <a:t>Radzik-Rant</a:t>
                      </a:r>
                      <a:r>
                        <a:rPr lang="es-MX" sz="1100" b="1" u="none" strike="noStrike" dirty="0">
                          <a:effectLst/>
                        </a:rPr>
                        <a:t>, y otros, 2021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649726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Hembras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Machos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Hembras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Machos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2951356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13 cm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14 cm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9,61 cm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10,54 cm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0552676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A7599F23-8F1D-D129-9F14-3B7ABAE77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589765"/>
              </p:ext>
            </p:extLst>
          </p:nvPr>
        </p:nvGraphicFramePr>
        <p:xfrm>
          <a:off x="841246" y="3346970"/>
          <a:ext cx="4114800" cy="85725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00873">
                  <a:extLst>
                    <a:ext uri="{9D8B030D-6E8A-4147-A177-3AD203B41FA5}">
                      <a16:colId xmlns:a16="http://schemas.microsoft.com/office/drawing/2014/main" val="3627283602"/>
                    </a:ext>
                  </a:extLst>
                </a:gridCol>
                <a:gridCol w="903917">
                  <a:extLst>
                    <a:ext uri="{9D8B030D-6E8A-4147-A177-3AD203B41FA5}">
                      <a16:colId xmlns:a16="http://schemas.microsoft.com/office/drawing/2014/main" val="3289796274"/>
                    </a:ext>
                  </a:extLst>
                </a:gridCol>
                <a:gridCol w="821743">
                  <a:extLst>
                    <a:ext uri="{9D8B030D-6E8A-4147-A177-3AD203B41FA5}">
                      <a16:colId xmlns:a16="http://schemas.microsoft.com/office/drawing/2014/main" val="2087908558"/>
                    </a:ext>
                  </a:extLst>
                </a:gridCol>
                <a:gridCol w="757829">
                  <a:extLst>
                    <a:ext uri="{9D8B030D-6E8A-4147-A177-3AD203B41FA5}">
                      <a16:colId xmlns:a16="http://schemas.microsoft.com/office/drawing/2014/main" val="1613765367"/>
                    </a:ext>
                  </a:extLst>
                </a:gridCol>
                <a:gridCol w="730438">
                  <a:extLst>
                    <a:ext uri="{9D8B030D-6E8A-4147-A177-3AD203B41FA5}">
                      <a16:colId xmlns:a16="http://schemas.microsoft.com/office/drawing/2014/main" val="3839370124"/>
                    </a:ext>
                  </a:extLst>
                </a:gridCol>
              </a:tblGrid>
              <a:tr h="28575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N° de Rizos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00" b="1" u="none" strike="noStrike">
                          <a:effectLst/>
                        </a:rPr>
                        <a:t>Nestares, y otros, 2020</a:t>
                      </a:r>
                      <a:r>
                        <a:rPr lang="es-MX" sz="1100" b="1" u="none" strike="noStrike">
                          <a:effectLst/>
                        </a:rPr>
                        <a:t> 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effectLst/>
                        </a:rPr>
                        <a:t>Barja, 2011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375498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Hembras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Machos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Hembras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Machos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3608814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6,2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5,34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2,8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2,66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474643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D543B6E5-D492-FF7B-1CF7-F96A191F75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58401"/>
              </p:ext>
            </p:extLst>
          </p:nvPr>
        </p:nvGraphicFramePr>
        <p:xfrm>
          <a:off x="483348" y="4435789"/>
          <a:ext cx="4775732" cy="1143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87950">
                  <a:extLst>
                    <a:ext uri="{9D8B030D-6E8A-4147-A177-3AD203B41FA5}">
                      <a16:colId xmlns:a16="http://schemas.microsoft.com/office/drawing/2014/main" val="1624143682"/>
                    </a:ext>
                  </a:extLst>
                </a:gridCol>
                <a:gridCol w="890950">
                  <a:extLst>
                    <a:ext uri="{9D8B030D-6E8A-4147-A177-3AD203B41FA5}">
                      <a16:colId xmlns:a16="http://schemas.microsoft.com/office/drawing/2014/main" val="1277600155"/>
                    </a:ext>
                  </a:extLst>
                </a:gridCol>
                <a:gridCol w="699316">
                  <a:extLst>
                    <a:ext uri="{9D8B030D-6E8A-4147-A177-3AD203B41FA5}">
                      <a16:colId xmlns:a16="http://schemas.microsoft.com/office/drawing/2014/main" val="1289758523"/>
                    </a:ext>
                  </a:extLst>
                </a:gridCol>
                <a:gridCol w="857596">
                  <a:extLst>
                    <a:ext uri="{9D8B030D-6E8A-4147-A177-3AD203B41FA5}">
                      <a16:colId xmlns:a16="http://schemas.microsoft.com/office/drawing/2014/main" val="720947761"/>
                    </a:ext>
                  </a:extLst>
                </a:gridCol>
                <a:gridCol w="719960">
                  <a:extLst>
                    <a:ext uri="{9D8B030D-6E8A-4147-A177-3AD203B41FA5}">
                      <a16:colId xmlns:a16="http://schemas.microsoft.com/office/drawing/2014/main" val="537378337"/>
                    </a:ext>
                  </a:extLst>
                </a:gridCol>
                <a:gridCol w="719960">
                  <a:extLst>
                    <a:ext uri="{9D8B030D-6E8A-4147-A177-3AD203B41FA5}">
                      <a16:colId xmlns:a16="http://schemas.microsoft.com/office/drawing/2014/main" val="982980617"/>
                    </a:ext>
                  </a:extLst>
                </a:gridCol>
              </a:tblGrid>
              <a:tr h="1905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 err="1">
                          <a:effectLst/>
                        </a:rPr>
                        <a:t>Diametro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effectLst/>
                        </a:rPr>
                        <a:t>Barja, 2011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NTE 2852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NTP 231.201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NA 00230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22152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Hembras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Machos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252816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23,23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22,33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Baby Alpaca = 18 a 23 µm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Baby Alpaca =  20.1 a 23 µm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Baby Alpaca =  20.1 a 23 µm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4164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713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8FACF-49BA-9C44-147E-85DC8FB4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EFECTO DE LA EDAD SOBRE LAS CARACTERISTICAS FISICAS DELA FIBRA DE ALPACA.</a:t>
            </a:r>
            <a:endParaRPr lang="es-EC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6AD9B1-4DC2-8494-26A9-A459CF39AC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rtl="0"/>
            <a:fld id="{A65A5C87-DF58-40C8-B092-1DE63DB4547E}" type="slidenum">
              <a:rPr lang="es-ES" noProof="0" smtClean="0"/>
              <a:t>11</a:t>
            </a:fld>
            <a:endParaRPr lang="es-ES" noProof="0"/>
          </a:p>
        </p:txBody>
      </p:sp>
      <p:sp>
        <p:nvSpPr>
          <p:cNvPr id="27" name="Marcador de contenido 20">
            <a:extLst>
              <a:ext uri="{FF2B5EF4-FFF2-40B4-BE49-F238E27FC236}">
                <a16:creationId xmlns:a16="http://schemas.microsoft.com/office/drawing/2014/main" id="{98A294D6-9787-DE36-8FB1-F49907FE81D2}"/>
              </a:ext>
            </a:extLst>
          </p:cNvPr>
          <p:cNvSpPr txBox="1">
            <a:spLocks/>
          </p:cNvSpPr>
          <p:nvPr/>
        </p:nvSpPr>
        <p:spPr>
          <a:xfrm>
            <a:off x="841248" y="2394455"/>
            <a:ext cx="4059937" cy="348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 b="1" dirty="0"/>
          </a:p>
        </p:txBody>
      </p:sp>
      <p:sp>
        <p:nvSpPr>
          <p:cNvPr id="9" name="Marcador de contenido 20">
            <a:extLst>
              <a:ext uri="{FF2B5EF4-FFF2-40B4-BE49-F238E27FC236}">
                <a16:creationId xmlns:a16="http://schemas.microsoft.com/office/drawing/2014/main" id="{E303CF63-4AEE-DBF8-CFE5-B41D56A10CD1}"/>
              </a:ext>
            </a:extLst>
          </p:cNvPr>
          <p:cNvSpPr txBox="1">
            <a:spLocks/>
          </p:cNvSpPr>
          <p:nvPr/>
        </p:nvSpPr>
        <p:spPr>
          <a:xfrm>
            <a:off x="6130657" y="636535"/>
            <a:ext cx="5494100" cy="482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b="1" dirty="0"/>
              <a:t>CARACTERISTICAS FISICAS </a:t>
            </a:r>
            <a:endParaRPr lang="es-EC" b="1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CD7C70B-E091-679C-EB44-29FCD112D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12" y="4856862"/>
            <a:ext cx="38119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D.E: Desviación Estándar</a:t>
            </a:r>
            <a:b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s-ES" altLang="zh-CN" sz="10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Prob</a:t>
            </a:r>
            <a: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Probabilidad. </a:t>
            </a:r>
            <a:b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Diferencia estadística significativa (p≤ 0.05), </a:t>
            </a:r>
            <a:b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Diferencia estadística altamente significativa (p≤ 0.01</a:t>
            </a:r>
            <a:r>
              <a:rPr kumimoji="0" lang="es-ES" altLang="zh-CN" sz="8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s-E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A7E1CB7D-5B85-8809-A44C-96A756EA38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8686640"/>
              </p:ext>
            </p:extLst>
          </p:nvPr>
        </p:nvGraphicFramePr>
        <p:xfrm>
          <a:off x="5852857" y="1270264"/>
          <a:ext cx="5771902" cy="350288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62844">
                  <a:extLst>
                    <a:ext uri="{9D8B030D-6E8A-4147-A177-3AD203B41FA5}">
                      <a16:colId xmlns:a16="http://schemas.microsoft.com/office/drawing/2014/main" val="1165364125"/>
                    </a:ext>
                  </a:extLst>
                </a:gridCol>
                <a:gridCol w="523774">
                  <a:extLst>
                    <a:ext uri="{9D8B030D-6E8A-4147-A177-3AD203B41FA5}">
                      <a16:colId xmlns:a16="http://schemas.microsoft.com/office/drawing/2014/main" val="2706618051"/>
                    </a:ext>
                  </a:extLst>
                </a:gridCol>
                <a:gridCol w="301896">
                  <a:extLst>
                    <a:ext uri="{9D8B030D-6E8A-4147-A177-3AD203B41FA5}">
                      <a16:colId xmlns:a16="http://schemas.microsoft.com/office/drawing/2014/main" val="2909804082"/>
                    </a:ext>
                  </a:extLst>
                </a:gridCol>
                <a:gridCol w="416277">
                  <a:extLst>
                    <a:ext uri="{9D8B030D-6E8A-4147-A177-3AD203B41FA5}">
                      <a16:colId xmlns:a16="http://schemas.microsoft.com/office/drawing/2014/main" val="4132195999"/>
                    </a:ext>
                  </a:extLst>
                </a:gridCol>
                <a:gridCol w="204716">
                  <a:extLst>
                    <a:ext uri="{9D8B030D-6E8A-4147-A177-3AD203B41FA5}">
                      <a16:colId xmlns:a16="http://schemas.microsoft.com/office/drawing/2014/main" val="2916674043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1898076777"/>
                    </a:ext>
                  </a:extLst>
                </a:gridCol>
                <a:gridCol w="177421">
                  <a:extLst>
                    <a:ext uri="{9D8B030D-6E8A-4147-A177-3AD203B41FA5}">
                      <a16:colId xmlns:a16="http://schemas.microsoft.com/office/drawing/2014/main" val="1701382885"/>
                    </a:ext>
                  </a:extLst>
                </a:gridCol>
                <a:gridCol w="406694">
                  <a:extLst>
                    <a:ext uri="{9D8B030D-6E8A-4147-A177-3AD203B41FA5}">
                      <a16:colId xmlns:a16="http://schemas.microsoft.com/office/drawing/2014/main" val="1939477499"/>
                    </a:ext>
                  </a:extLst>
                </a:gridCol>
                <a:gridCol w="425502">
                  <a:extLst>
                    <a:ext uri="{9D8B030D-6E8A-4147-A177-3AD203B41FA5}">
                      <a16:colId xmlns:a16="http://schemas.microsoft.com/office/drawing/2014/main" val="61801938"/>
                    </a:ext>
                  </a:extLst>
                </a:gridCol>
                <a:gridCol w="693220">
                  <a:extLst>
                    <a:ext uri="{9D8B030D-6E8A-4147-A177-3AD203B41FA5}">
                      <a16:colId xmlns:a16="http://schemas.microsoft.com/office/drawing/2014/main" val="1365553578"/>
                    </a:ext>
                  </a:extLst>
                </a:gridCol>
              </a:tblGrid>
              <a:tr h="335645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b="1" dirty="0">
                          <a:effectLst/>
                        </a:rPr>
                        <a:t>Parámetros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b="1" dirty="0">
                          <a:effectLst/>
                        </a:rPr>
                        <a:t>Edad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b="1" dirty="0" err="1">
                          <a:effectLst/>
                        </a:rPr>
                        <a:t>Tcal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b="1" dirty="0" err="1">
                          <a:effectLst/>
                        </a:rPr>
                        <a:t>Prob</a:t>
                      </a:r>
                      <a:r>
                        <a:rPr lang="es-EC" sz="1200" b="1" dirty="0">
                          <a:effectLst/>
                        </a:rPr>
                        <a:t>.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366238"/>
                  </a:ext>
                </a:extLst>
              </a:tr>
              <a:tr h="3356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b="1" dirty="0">
                          <a:effectLst/>
                        </a:rPr>
                        <a:t>Joven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C" sz="1200" b="1" dirty="0">
                          <a:effectLst/>
                        </a:rPr>
                        <a:t> 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b="1" dirty="0">
                          <a:effectLst/>
                        </a:rPr>
                        <a:t>Adulto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459423"/>
                  </a:ext>
                </a:extLst>
              </a:tr>
              <a:tr h="43315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Media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D.E.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Media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D.E.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77023"/>
                  </a:ext>
                </a:extLst>
              </a:tr>
              <a:tr h="7144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Longitud de absoluta de fibra (cm)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8,19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u="sng">
                          <a:effectLst/>
                        </a:rPr>
                        <a:t>+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6,56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>
                          <a:effectLst/>
                        </a:rPr>
                        <a:t>8,89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u="sng" dirty="0">
                          <a:effectLst/>
                        </a:rPr>
                        <a:t>+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5,72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-1,68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0,048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9042031"/>
                  </a:ext>
                </a:extLst>
              </a:tr>
              <a:tr h="6829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Longitud relativa de fibra (cm)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5,16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u="sng" dirty="0">
                          <a:effectLst/>
                        </a:rPr>
                        <a:t>+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1,58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5,58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u="sng" dirty="0">
                          <a:effectLst/>
                        </a:rPr>
                        <a:t>+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2,04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-1,67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0,048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extLst>
                  <a:ext uri="{0D108BD9-81ED-4DB2-BD59-A6C34878D82A}">
                    <a16:rowId xmlns:a16="http://schemas.microsoft.com/office/drawing/2014/main" val="191444661"/>
                  </a:ext>
                </a:extLst>
              </a:tr>
              <a:tr h="464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Numero de rizos por cm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>
                          <a:effectLst/>
                        </a:rPr>
                        <a:t>5,82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u="sng">
                          <a:effectLst/>
                        </a:rPr>
                        <a:t>+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>
                          <a:effectLst/>
                        </a:rPr>
                        <a:t>1,02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s-EC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>
                          <a:effectLst/>
                        </a:rPr>
                        <a:t>5,98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u="sng">
                          <a:effectLst/>
                        </a:rPr>
                        <a:t>+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>
                          <a:effectLst/>
                        </a:rPr>
                        <a:t>1,71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-0,83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0,204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/>
                </a:tc>
                <a:extLst>
                  <a:ext uri="{0D108BD9-81ED-4DB2-BD59-A6C34878D82A}">
                    <a16:rowId xmlns:a16="http://schemas.microsoft.com/office/drawing/2014/main" val="1013039748"/>
                  </a:ext>
                </a:extLst>
              </a:tr>
              <a:tr h="5370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Diámetro de fibra (µm)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21,29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u="sng">
                          <a:effectLst/>
                        </a:rPr>
                        <a:t>+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>
                          <a:effectLst/>
                        </a:rPr>
                        <a:t>3,69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>
                          <a:effectLst/>
                        </a:rPr>
                        <a:t>22,37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u="sng" dirty="0">
                          <a:effectLst/>
                        </a:rPr>
                        <a:t>+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3,61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-1,74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0,042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540" marR="3154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98550"/>
                  </a:ext>
                </a:extLst>
              </a:tr>
            </a:tbl>
          </a:graphicData>
        </a:graphic>
      </p:graphicFrame>
      <p:sp>
        <p:nvSpPr>
          <p:cNvPr id="10" name="Marcador de contenido 20">
            <a:extLst>
              <a:ext uri="{FF2B5EF4-FFF2-40B4-BE49-F238E27FC236}">
                <a16:creationId xmlns:a16="http://schemas.microsoft.com/office/drawing/2014/main" id="{8C0AA6F5-1354-307F-00DE-3CB970AEF8E2}"/>
              </a:ext>
            </a:extLst>
          </p:cNvPr>
          <p:cNvSpPr txBox="1">
            <a:spLocks/>
          </p:cNvSpPr>
          <p:nvPr/>
        </p:nvSpPr>
        <p:spPr>
          <a:xfrm>
            <a:off x="841246" y="2390274"/>
            <a:ext cx="4059937" cy="348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 b="1" dirty="0"/>
          </a:p>
        </p:txBody>
      </p:sp>
      <p:sp>
        <p:nvSpPr>
          <p:cNvPr id="11" name="Marcador de contenido 20">
            <a:extLst>
              <a:ext uri="{FF2B5EF4-FFF2-40B4-BE49-F238E27FC236}">
                <a16:creationId xmlns:a16="http://schemas.microsoft.com/office/drawing/2014/main" id="{D96E2671-50FF-5E65-D174-23BC339EAE3F}"/>
              </a:ext>
            </a:extLst>
          </p:cNvPr>
          <p:cNvSpPr txBox="1">
            <a:spLocks/>
          </p:cNvSpPr>
          <p:nvPr/>
        </p:nvSpPr>
        <p:spPr>
          <a:xfrm>
            <a:off x="917445" y="2277980"/>
            <a:ext cx="4059937" cy="348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Según la revisión literaria a mayor edad hay una mayor longitud absoluta en las fibras de alpaca.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No existe una relación directa entre la edad de una alpaca y el número de rizos en sus fibras.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dirty="0"/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63CF7618-142C-E25A-2604-5AD28E0572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48252"/>
              </p:ext>
            </p:extLst>
          </p:nvPr>
        </p:nvGraphicFramePr>
        <p:xfrm>
          <a:off x="978276" y="4311183"/>
          <a:ext cx="4203699" cy="92392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968016">
                  <a:extLst>
                    <a:ext uri="{9D8B030D-6E8A-4147-A177-3AD203B41FA5}">
                      <a16:colId xmlns:a16="http://schemas.microsoft.com/office/drawing/2014/main" val="3631692587"/>
                    </a:ext>
                  </a:extLst>
                </a:gridCol>
                <a:gridCol w="968016">
                  <a:extLst>
                    <a:ext uri="{9D8B030D-6E8A-4147-A177-3AD203B41FA5}">
                      <a16:colId xmlns:a16="http://schemas.microsoft.com/office/drawing/2014/main" val="3817987439"/>
                    </a:ext>
                  </a:extLst>
                </a:gridCol>
                <a:gridCol w="806680">
                  <a:extLst>
                    <a:ext uri="{9D8B030D-6E8A-4147-A177-3AD203B41FA5}">
                      <a16:colId xmlns:a16="http://schemas.microsoft.com/office/drawing/2014/main" val="176669415"/>
                    </a:ext>
                  </a:extLst>
                </a:gridCol>
                <a:gridCol w="743938">
                  <a:extLst>
                    <a:ext uri="{9D8B030D-6E8A-4147-A177-3AD203B41FA5}">
                      <a16:colId xmlns:a16="http://schemas.microsoft.com/office/drawing/2014/main" val="3803347004"/>
                    </a:ext>
                  </a:extLst>
                </a:gridCol>
                <a:gridCol w="717049">
                  <a:extLst>
                    <a:ext uri="{9D8B030D-6E8A-4147-A177-3AD203B41FA5}">
                      <a16:colId xmlns:a16="http://schemas.microsoft.com/office/drawing/2014/main" val="2966900546"/>
                    </a:ext>
                  </a:extLst>
                </a:gridCol>
              </a:tblGrid>
              <a:tr h="5429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Diámetro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Daza, 2022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effectLst/>
                        </a:rPr>
                        <a:t>Gonzales, y otros, 2018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22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3 a 4 años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 años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4 años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6 años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741962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22,22 µm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21,22 µm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23,35 µm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25,48 µm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9316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886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8FACF-49BA-9C44-147E-85DC8FB4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EFECTO DEL SEXO EN LA MEDULACION DE LA FIBRA DE ALPCA.</a:t>
            </a:r>
            <a:endParaRPr lang="es-EC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6AD9B1-4DC2-8494-26A9-A459CF39AC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rtl="0"/>
            <a:fld id="{A65A5C87-DF58-40C8-B092-1DE63DB4547E}" type="slidenum">
              <a:rPr lang="es-ES" noProof="0" smtClean="0"/>
              <a:t>12</a:t>
            </a:fld>
            <a:endParaRPr lang="es-ES" noProof="0"/>
          </a:p>
        </p:txBody>
      </p:sp>
      <p:sp>
        <p:nvSpPr>
          <p:cNvPr id="27" name="Marcador de contenido 20">
            <a:extLst>
              <a:ext uri="{FF2B5EF4-FFF2-40B4-BE49-F238E27FC236}">
                <a16:creationId xmlns:a16="http://schemas.microsoft.com/office/drawing/2014/main" id="{98A294D6-9787-DE36-8FB1-F49907FE81D2}"/>
              </a:ext>
            </a:extLst>
          </p:cNvPr>
          <p:cNvSpPr txBox="1">
            <a:spLocks/>
          </p:cNvSpPr>
          <p:nvPr/>
        </p:nvSpPr>
        <p:spPr>
          <a:xfrm>
            <a:off x="841246" y="2390274"/>
            <a:ext cx="4059937" cy="348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 b="1" dirty="0"/>
          </a:p>
        </p:txBody>
      </p:sp>
      <p:graphicFrame>
        <p:nvGraphicFramePr>
          <p:cNvPr id="16" name="Marcador de contenido 15">
            <a:extLst>
              <a:ext uri="{FF2B5EF4-FFF2-40B4-BE49-F238E27FC236}">
                <a16:creationId xmlns:a16="http://schemas.microsoft.com/office/drawing/2014/main" id="{0C2BB52B-5FEA-30DC-E733-2E331ED3B6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2362689"/>
              </p:ext>
            </p:extLst>
          </p:nvPr>
        </p:nvGraphicFramePr>
        <p:xfrm>
          <a:off x="5582653" y="1177878"/>
          <a:ext cx="6448925" cy="399343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19933">
                  <a:extLst>
                    <a:ext uri="{9D8B030D-6E8A-4147-A177-3AD203B41FA5}">
                      <a16:colId xmlns:a16="http://schemas.microsoft.com/office/drawing/2014/main" val="3033987680"/>
                    </a:ext>
                  </a:extLst>
                </a:gridCol>
                <a:gridCol w="1550912">
                  <a:extLst>
                    <a:ext uri="{9D8B030D-6E8A-4147-A177-3AD203B41FA5}">
                      <a16:colId xmlns:a16="http://schemas.microsoft.com/office/drawing/2014/main" val="4000494215"/>
                    </a:ext>
                  </a:extLst>
                </a:gridCol>
                <a:gridCol w="742458">
                  <a:extLst>
                    <a:ext uri="{9D8B030D-6E8A-4147-A177-3AD203B41FA5}">
                      <a16:colId xmlns:a16="http://schemas.microsoft.com/office/drawing/2014/main" val="1912243048"/>
                    </a:ext>
                  </a:extLst>
                </a:gridCol>
                <a:gridCol w="1517913">
                  <a:extLst>
                    <a:ext uri="{9D8B030D-6E8A-4147-A177-3AD203B41FA5}">
                      <a16:colId xmlns:a16="http://schemas.microsoft.com/office/drawing/2014/main" val="3232718575"/>
                    </a:ext>
                  </a:extLst>
                </a:gridCol>
                <a:gridCol w="717709">
                  <a:extLst>
                    <a:ext uri="{9D8B030D-6E8A-4147-A177-3AD203B41FA5}">
                      <a16:colId xmlns:a16="http://schemas.microsoft.com/office/drawing/2014/main" val="1416695779"/>
                    </a:ext>
                  </a:extLst>
                </a:gridCol>
              </a:tblGrid>
              <a:tr h="314522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</a:rPr>
                        <a:t>Sexo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95211"/>
                  </a:ext>
                </a:extLst>
              </a:tr>
              <a:tr h="314522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600" b="1" dirty="0">
                          <a:effectLst/>
                        </a:rPr>
                        <a:t> </a:t>
                      </a:r>
                      <a:r>
                        <a:rPr lang="es-EC" sz="1600" b="1" dirty="0">
                          <a:effectLst/>
                        </a:rPr>
                        <a:t>Criterio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</a:rPr>
                        <a:t>Hembras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</a:rPr>
                        <a:t>Machos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059788"/>
                  </a:ext>
                </a:extLst>
              </a:tr>
              <a:tr h="32168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400" b="1" dirty="0">
                          <a:effectLst/>
                        </a:rPr>
                        <a:t>Observaciones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</a:rPr>
                        <a:t>%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400" b="1" dirty="0">
                          <a:effectLst/>
                        </a:rPr>
                        <a:t>Observaciones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</a:rPr>
                        <a:t>%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018917"/>
                  </a:ext>
                </a:extLst>
              </a:tr>
              <a:tr h="3145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Sin medular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115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49,78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116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60,4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40109317"/>
                  </a:ext>
                </a:extLst>
              </a:tr>
              <a:tr h="3145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Poco medulada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61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26,41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34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17,7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extLst>
                  <a:ext uri="{0D108BD9-81ED-4DB2-BD59-A6C34878D82A}">
                    <a16:rowId xmlns:a16="http://schemas.microsoft.com/office/drawing/2014/main" val="670477686"/>
                  </a:ext>
                </a:extLst>
              </a:tr>
              <a:tr h="6695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Medula continua corta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29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12,55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22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11,5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extLst>
                  <a:ext uri="{0D108BD9-81ED-4DB2-BD59-A6C34878D82A}">
                    <a16:rowId xmlns:a16="http://schemas.microsoft.com/office/drawing/2014/main" val="1652539080"/>
                  </a:ext>
                </a:extLst>
              </a:tr>
              <a:tr h="6695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Medula continúas alargadas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20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8,66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16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8,3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extLst>
                  <a:ext uri="{0D108BD9-81ED-4DB2-BD59-A6C34878D82A}">
                    <a16:rowId xmlns:a16="http://schemas.microsoft.com/office/drawing/2014/main" val="2263653535"/>
                  </a:ext>
                </a:extLst>
              </a:tr>
              <a:tr h="3145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Con medula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2,60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2,1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/>
                </a:tc>
                <a:extLst>
                  <a:ext uri="{0D108BD9-81ED-4DB2-BD59-A6C34878D82A}">
                    <a16:rowId xmlns:a16="http://schemas.microsoft.com/office/drawing/2014/main" val="2859676191"/>
                  </a:ext>
                </a:extLst>
              </a:tr>
              <a:tr h="6695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TOTAL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231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100,00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192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100,00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43" marR="3624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646316"/>
                  </a:ext>
                </a:extLst>
              </a:tr>
            </a:tbl>
          </a:graphicData>
        </a:graphic>
      </p:graphicFrame>
      <p:sp>
        <p:nvSpPr>
          <p:cNvPr id="17" name="Marcador de contenido 20">
            <a:extLst>
              <a:ext uri="{FF2B5EF4-FFF2-40B4-BE49-F238E27FC236}">
                <a16:creationId xmlns:a16="http://schemas.microsoft.com/office/drawing/2014/main" id="{28298BCE-FEE3-2B72-3194-C33FF5D2B112}"/>
              </a:ext>
            </a:extLst>
          </p:cNvPr>
          <p:cNvSpPr txBox="1">
            <a:spLocks/>
          </p:cNvSpPr>
          <p:nvPr/>
        </p:nvSpPr>
        <p:spPr>
          <a:xfrm>
            <a:off x="917445" y="2277980"/>
            <a:ext cx="4059937" cy="348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Según la literatura revisada, la presencia o ausencia de médula en la fibra de alpaca está determinada principalmente por factores genéticos y puede variar entre individuos de la misma especie, independientemente del sexo.</a:t>
            </a:r>
            <a:endParaRPr lang="es-MX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020195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8FACF-49BA-9C44-147E-85DC8FB4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EFECTO DEL SEXO EN LA MEDULACION DE LA FIBRA DE ALPCA.</a:t>
            </a:r>
            <a:endParaRPr lang="es-EC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6AD9B1-4DC2-8494-26A9-A459CF39AC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rtl="0"/>
            <a:fld id="{A65A5C87-DF58-40C8-B092-1DE63DB4547E}" type="slidenum">
              <a:rPr lang="es-ES" noProof="0" smtClean="0"/>
              <a:t>13</a:t>
            </a:fld>
            <a:endParaRPr lang="es-ES" noProof="0"/>
          </a:p>
        </p:txBody>
      </p:sp>
      <p:sp>
        <p:nvSpPr>
          <p:cNvPr id="27" name="Marcador de contenido 20">
            <a:extLst>
              <a:ext uri="{FF2B5EF4-FFF2-40B4-BE49-F238E27FC236}">
                <a16:creationId xmlns:a16="http://schemas.microsoft.com/office/drawing/2014/main" id="{98A294D6-9787-DE36-8FB1-F49907FE81D2}"/>
              </a:ext>
            </a:extLst>
          </p:cNvPr>
          <p:cNvSpPr txBox="1">
            <a:spLocks/>
          </p:cNvSpPr>
          <p:nvPr/>
        </p:nvSpPr>
        <p:spPr>
          <a:xfrm>
            <a:off x="841246" y="2390274"/>
            <a:ext cx="4059937" cy="348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 b="1" dirty="0"/>
          </a:p>
        </p:txBody>
      </p:sp>
      <p:sp>
        <p:nvSpPr>
          <p:cNvPr id="17" name="Marcador de contenido 20">
            <a:extLst>
              <a:ext uri="{FF2B5EF4-FFF2-40B4-BE49-F238E27FC236}">
                <a16:creationId xmlns:a16="http://schemas.microsoft.com/office/drawing/2014/main" id="{28298BCE-FEE3-2B72-3194-C33FF5D2B112}"/>
              </a:ext>
            </a:extLst>
          </p:cNvPr>
          <p:cNvSpPr txBox="1">
            <a:spLocks/>
          </p:cNvSpPr>
          <p:nvPr/>
        </p:nvSpPr>
        <p:spPr>
          <a:xfrm>
            <a:off x="917445" y="2277980"/>
            <a:ext cx="4059937" cy="348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b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genética, la edad del animal, la nutrición y el manejo del rebaño, también pueden influir en la medulación de la fibra.</a:t>
            </a:r>
            <a:endParaRPr lang="es-EC" sz="16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7421F43-E375-8384-FF2F-7C544D891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253916"/>
              </p:ext>
            </p:extLst>
          </p:nvPr>
        </p:nvGraphicFramePr>
        <p:xfrm>
          <a:off x="530797" y="2277980"/>
          <a:ext cx="4711122" cy="155798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506315">
                  <a:extLst>
                    <a:ext uri="{9D8B030D-6E8A-4147-A177-3AD203B41FA5}">
                      <a16:colId xmlns:a16="http://schemas.microsoft.com/office/drawing/2014/main" val="2341770708"/>
                    </a:ext>
                  </a:extLst>
                </a:gridCol>
                <a:gridCol w="1031602">
                  <a:extLst>
                    <a:ext uri="{9D8B030D-6E8A-4147-A177-3AD203B41FA5}">
                      <a16:colId xmlns:a16="http://schemas.microsoft.com/office/drawing/2014/main" val="3304553568"/>
                    </a:ext>
                  </a:extLst>
                </a:gridCol>
                <a:gridCol w="636313">
                  <a:extLst>
                    <a:ext uri="{9D8B030D-6E8A-4147-A177-3AD203B41FA5}">
                      <a16:colId xmlns:a16="http://schemas.microsoft.com/office/drawing/2014/main" val="659314095"/>
                    </a:ext>
                  </a:extLst>
                </a:gridCol>
                <a:gridCol w="678266">
                  <a:extLst>
                    <a:ext uri="{9D8B030D-6E8A-4147-A177-3AD203B41FA5}">
                      <a16:colId xmlns:a16="http://schemas.microsoft.com/office/drawing/2014/main" val="2694862455"/>
                    </a:ext>
                  </a:extLst>
                </a:gridCol>
                <a:gridCol w="858626">
                  <a:extLst>
                    <a:ext uri="{9D8B030D-6E8A-4147-A177-3AD203B41FA5}">
                      <a16:colId xmlns:a16="http://schemas.microsoft.com/office/drawing/2014/main" val="3570867684"/>
                    </a:ext>
                  </a:extLst>
                </a:gridCol>
              </a:tblGrid>
              <a:tr h="65076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 err="1">
                          <a:effectLst/>
                        </a:rPr>
                        <a:t>Pais</a:t>
                      </a:r>
                      <a:r>
                        <a:rPr lang="es-EC" sz="1100" b="1" u="none" strike="noStrike" dirty="0">
                          <a:effectLst/>
                        </a:rPr>
                        <a:t>/continente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Ecuador/ Chimborazo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Australia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Africa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Europa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3447261"/>
                  </a:ext>
                </a:extLst>
              </a:tr>
              <a:tr h="48422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Metro sobre nivel del Mar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3800 a 4200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520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230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51,6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6159210"/>
                  </a:ext>
                </a:extLst>
              </a:tr>
              <a:tr h="42299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% Medulación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55 a 57 %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46,44%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48,37%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47,16%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4178358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433D031-6369-49FA-9215-B696387AA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663104"/>
              </p:ext>
            </p:extLst>
          </p:nvPr>
        </p:nvGraphicFramePr>
        <p:xfrm>
          <a:off x="5907505" y="1547086"/>
          <a:ext cx="5753698" cy="348513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62802">
                  <a:extLst>
                    <a:ext uri="{9D8B030D-6E8A-4147-A177-3AD203B41FA5}">
                      <a16:colId xmlns:a16="http://schemas.microsoft.com/office/drawing/2014/main" val="1085529543"/>
                    </a:ext>
                  </a:extLst>
                </a:gridCol>
                <a:gridCol w="1127324">
                  <a:extLst>
                    <a:ext uri="{9D8B030D-6E8A-4147-A177-3AD203B41FA5}">
                      <a16:colId xmlns:a16="http://schemas.microsoft.com/office/drawing/2014/main" val="603472771"/>
                    </a:ext>
                  </a:extLst>
                </a:gridCol>
                <a:gridCol w="1127324">
                  <a:extLst>
                    <a:ext uri="{9D8B030D-6E8A-4147-A177-3AD203B41FA5}">
                      <a16:colId xmlns:a16="http://schemas.microsoft.com/office/drawing/2014/main" val="4000100570"/>
                    </a:ext>
                  </a:extLst>
                </a:gridCol>
                <a:gridCol w="1127324">
                  <a:extLst>
                    <a:ext uri="{9D8B030D-6E8A-4147-A177-3AD203B41FA5}">
                      <a16:colId xmlns:a16="http://schemas.microsoft.com/office/drawing/2014/main" val="2220505553"/>
                    </a:ext>
                  </a:extLst>
                </a:gridCol>
                <a:gridCol w="608924">
                  <a:extLst>
                    <a:ext uri="{9D8B030D-6E8A-4147-A177-3AD203B41FA5}">
                      <a16:colId xmlns:a16="http://schemas.microsoft.com/office/drawing/2014/main" val="2740992446"/>
                    </a:ext>
                  </a:extLst>
                </a:gridCol>
              </a:tblGrid>
              <a:tr h="329298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CANTON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084827"/>
                  </a:ext>
                </a:extLst>
              </a:tr>
              <a:tr h="32929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Criterio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Colta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Guamote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815937"/>
                  </a:ext>
                </a:extLst>
              </a:tr>
              <a:tr h="47902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Observaciones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%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Observaciones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%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3975291"/>
                  </a:ext>
                </a:extLst>
              </a:tr>
              <a:tr h="3292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Sin medular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124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53,68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107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55,7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25604798"/>
                  </a:ext>
                </a:extLst>
              </a:tr>
              <a:tr h="3292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Poco medulada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56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24,24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39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20,3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89953744"/>
                  </a:ext>
                </a:extLst>
              </a:tr>
              <a:tr h="3292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Medula continua corta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26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11,26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25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13,0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21526362"/>
                  </a:ext>
                </a:extLst>
              </a:tr>
              <a:tr h="7010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Medula continúas alargadas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20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8,66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16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8,3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178841173"/>
                  </a:ext>
                </a:extLst>
              </a:tr>
              <a:tr h="3292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Con medula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2,16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2,6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40643731"/>
                  </a:ext>
                </a:extLst>
              </a:tr>
              <a:tr h="3292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231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100,00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192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100,00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808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052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8FACF-49BA-9C44-147E-85DC8FB4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EFECTO DE LA EDAD EN LA MEDULACION DE LA FIBRA DE ALPCA</a:t>
            </a:r>
            <a:endParaRPr lang="es-EC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6AD9B1-4DC2-8494-26A9-A459CF39AC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rtl="0"/>
            <a:fld id="{A65A5C87-DF58-40C8-B092-1DE63DB4547E}" type="slidenum">
              <a:rPr lang="es-ES" noProof="0" smtClean="0"/>
              <a:t>14</a:t>
            </a:fld>
            <a:endParaRPr lang="es-ES" noProof="0"/>
          </a:p>
        </p:txBody>
      </p:sp>
      <p:sp>
        <p:nvSpPr>
          <p:cNvPr id="27" name="Marcador de contenido 20">
            <a:extLst>
              <a:ext uri="{FF2B5EF4-FFF2-40B4-BE49-F238E27FC236}">
                <a16:creationId xmlns:a16="http://schemas.microsoft.com/office/drawing/2014/main" id="{98A294D6-9787-DE36-8FB1-F49907FE81D2}"/>
              </a:ext>
            </a:extLst>
          </p:cNvPr>
          <p:cNvSpPr txBox="1">
            <a:spLocks/>
          </p:cNvSpPr>
          <p:nvPr/>
        </p:nvSpPr>
        <p:spPr>
          <a:xfrm>
            <a:off x="841246" y="2390274"/>
            <a:ext cx="4059937" cy="348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 b="1" dirty="0"/>
          </a:p>
        </p:txBody>
      </p:sp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id="{15C2A975-999F-C894-A622-8F354AFE5A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085060"/>
              </p:ext>
            </p:extLst>
          </p:nvPr>
        </p:nvGraphicFramePr>
        <p:xfrm>
          <a:off x="5613540" y="978408"/>
          <a:ext cx="6178127" cy="43876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58514">
                  <a:extLst>
                    <a:ext uri="{9D8B030D-6E8A-4147-A177-3AD203B41FA5}">
                      <a16:colId xmlns:a16="http://schemas.microsoft.com/office/drawing/2014/main" val="2256812944"/>
                    </a:ext>
                  </a:extLst>
                </a:gridCol>
                <a:gridCol w="1462764">
                  <a:extLst>
                    <a:ext uri="{9D8B030D-6E8A-4147-A177-3AD203B41FA5}">
                      <a16:colId xmlns:a16="http://schemas.microsoft.com/office/drawing/2014/main" val="3146597569"/>
                    </a:ext>
                  </a:extLst>
                </a:gridCol>
                <a:gridCol w="614149">
                  <a:extLst>
                    <a:ext uri="{9D8B030D-6E8A-4147-A177-3AD203B41FA5}">
                      <a16:colId xmlns:a16="http://schemas.microsoft.com/office/drawing/2014/main" val="890145363"/>
                    </a:ext>
                  </a:extLst>
                </a:gridCol>
                <a:gridCol w="1405720">
                  <a:extLst>
                    <a:ext uri="{9D8B030D-6E8A-4147-A177-3AD203B41FA5}">
                      <a16:colId xmlns:a16="http://schemas.microsoft.com/office/drawing/2014/main" val="4138899185"/>
                    </a:ext>
                  </a:extLst>
                </a:gridCol>
                <a:gridCol w="736980">
                  <a:extLst>
                    <a:ext uri="{9D8B030D-6E8A-4147-A177-3AD203B41FA5}">
                      <a16:colId xmlns:a16="http://schemas.microsoft.com/office/drawing/2014/main" val="3173814841"/>
                    </a:ext>
                  </a:extLst>
                </a:gridCol>
              </a:tblGrid>
              <a:tr h="324636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</a:rPr>
                        <a:t>Edad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990389"/>
                  </a:ext>
                </a:extLst>
              </a:tr>
              <a:tr h="32463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>
                          <a:effectLst/>
                        </a:rPr>
                        <a:t>Criterio</a:t>
                      </a:r>
                      <a:endParaRPr lang="es-EC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</a:rPr>
                        <a:t>Joven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</a:rPr>
                        <a:t>Adulto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92800"/>
                  </a:ext>
                </a:extLst>
              </a:tr>
              <a:tr h="69112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400" b="1" dirty="0">
                          <a:effectLst/>
                        </a:rPr>
                        <a:t>Observaciones</a:t>
                      </a:r>
                      <a:endParaRPr lang="es-EC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</a:rPr>
                        <a:t>%</a:t>
                      </a:r>
                      <a:endParaRPr lang="es-EC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400" b="1" dirty="0">
                          <a:effectLst/>
                        </a:rPr>
                        <a:t>Observaciones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</a:rPr>
                        <a:t>%</a:t>
                      </a:r>
                      <a:endParaRPr lang="es-EC" sz="10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571511"/>
                  </a:ext>
                </a:extLst>
              </a:tr>
              <a:tr h="3246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Sin medular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94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45,41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137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64,3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9257453"/>
                  </a:ext>
                </a:extLst>
              </a:tr>
              <a:tr h="3246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Poco medulada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52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25,12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43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20,2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extLst>
                  <a:ext uri="{0D108BD9-81ED-4DB2-BD59-A6C34878D82A}">
                    <a16:rowId xmlns:a16="http://schemas.microsoft.com/office/drawing/2014/main" val="3764298607"/>
                  </a:ext>
                </a:extLst>
              </a:tr>
              <a:tr h="6911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Medula continua corta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32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15,46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16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7,5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extLst>
                  <a:ext uri="{0D108BD9-81ED-4DB2-BD59-A6C34878D82A}">
                    <a16:rowId xmlns:a16="http://schemas.microsoft.com/office/drawing/2014/main" val="1312944066"/>
                  </a:ext>
                </a:extLst>
              </a:tr>
              <a:tr h="6911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Medula continúas alargadas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24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11,59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12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5,6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extLst>
                  <a:ext uri="{0D108BD9-81ED-4DB2-BD59-A6C34878D82A}">
                    <a16:rowId xmlns:a16="http://schemas.microsoft.com/office/drawing/2014/main" val="3381642615"/>
                  </a:ext>
                </a:extLst>
              </a:tr>
              <a:tr h="3246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Con medula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2,42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2,3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/>
                </a:tc>
                <a:extLst>
                  <a:ext uri="{0D108BD9-81ED-4DB2-BD59-A6C34878D82A}">
                    <a16:rowId xmlns:a16="http://schemas.microsoft.com/office/drawing/2014/main" val="804826910"/>
                  </a:ext>
                </a:extLst>
              </a:tr>
              <a:tr h="6911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TOTAL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207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100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</a:rPr>
                        <a:t>213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</a:rPr>
                        <a:t>100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07" marR="34907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47863"/>
                  </a:ext>
                </a:extLst>
              </a:tr>
            </a:tbl>
          </a:graphicData>
        </a:graphic>
      </p:graphicFrame>
      <p:sp>
        <p:nvSpPr>
          <p:cNvPr id="11" name="Marcador de contenido 20">
            <a:extLst>
              <a:ext uri="{FF2B5EF4-FFF2-40B4-BE49-F238E27FC236}">
                <a16:creationId xmlns:a16="http://schemas.microsoft.com/office/drawing/2014/main" id="{206477AF-3AF2-F612-A8F5-25AA92DA1C18}"/>
              </a:ext>
            </a:extLst>
          </p:cNvPr>
          <p:cNvSpPr txBox="1">
            <a:spLocks/>
          </p:cNvSpPr>
          <p:nvPr/>
        </p:nvSpPr>
        <p:spPr>
          <a:xfrm>
            <a:off x="649705" y="2277980"/>
            <a:ext cx="4327677" cy="348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 ha observado que la </a:t>
            </a:r>
            <a:r>
              <a:rPr lang="es-MX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medulación</a:t>
            </a:r>
            <a:r>
              <a:rPr lang="es-MX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tiende a disminuir en medida que la alpaca se envejece.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362933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8FACF-49BA-9C44-147E-85DC8FB4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1" algn="ctr">
              <a:lnSpc>
                <a:spcPct val="150000"/>
              </a:lnSpc>
            </a:pPr>
            <a:r>
              <a:rPr lang="es-MX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CLASIFICACION DE FIBRA DE ALPACA EN BASE A LA NORMA TECNICA ECUATORIANA.</a:t>
            </a:r>
            <a:endParaRPr lang="es-EC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6AD9B1-4DC2-8494-26A9-A459CF39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5A5C87-DF58-40C8-B092-1DE63DB4547E}" type="slidenum">
              <a:rPr lang="es-ES" noProof="0" smtClean="0"/>
              <a:t>15</a:t>
            </a:fld>
            <a:endParaRPr lang="es-ES" noProof="0"/>
          </a:p>
        </p:txBody>
      </p:sp>
      <p:sp>
        <p:nvSpPr>
          <p:cNvPr id="27" name="Marcador de contenido 20">
            <a:extLst>
              <a:ext uri="{FF2B5EF4-FFF2-40B4-BE49-F238E27FC236}">
                <a16:creationId xmlns:a16="http://schemas.microsoft.com/office/drawing/2014/main" id="{98A294D6-9787-DE36-8FB1-F49907FE81D2}"/>
              </a:ext>
            </a:extLst>
          </p:cNvPr>
          <p:cNvSpPr txBox="1">
            <a:spLocks/>
          </p:cNvSpPr>
          <p:nvPr/>
        </p:nvSpPr>
        <p:spPr>
          <a:xfrm>
            <a:off x="841246" y="2390274"/>
            <a:ext cx="4059937" cy="348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 b="1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048AF0CF-B48F-12C0-AE93-48C532D67C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0114140"/>
              </p:ext>
            </p:extLst>
          </p:nvPr>
        </p:nvGraphicFramePr>
        <p:xfrm>
          <a:off x="1787236" y="2025869"/>
          <a:ext cx="9496459" cy="401697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367564">
                  <a:extLst>
                    <a:ext uri="{9D8B030D-6E8A-4147-A177-3AD203B41FA5}">
                      <a16:colId xmlns:a16="http://schemas.microsoft.com/office/drawing/2014/main" val="2614914163"/>
                    </a:ext>
                  </a:extLst>
                </a:gridCol>
                <a:gridCol w="4128895">
                  <a:extLst>
                    <a:ext uri="{9D8B030D-6E8A-4147-A177-3AD203B41FA5}">
                      <a16:colId xmlns:a16="http://schemas.microsoft.com/office/drawing/2014/main" val="2014606606"/>
                    </a:ext>
                  </a:extLst>
                </a:gridCol>
              </a:tblGrid>
              <a:tr h="32580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NTE 2852.2015-10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133946"/>
                  </a:ext>
                </a:extLst>
              </a:tr>
              <a:tr h="32580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CLASIFICACIÓN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CANTIDAD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423940"/>
                  </a:ext>
                </a:extLst>
              </a:tr>
              <a:tr h="4887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Alpaca Super Baby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19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24204414"/>
                  </a:ext>
                </a:extLst>
              </a:tr>
              <a:tr h="32580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Alpaca Baby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70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8253573"/>
                  </a:ext>
                </a:extLst>
              </a:tr>
              <a:tr h="32580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Alpaca Fleece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32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692825"/>
                  </a:ext>
                </a:extLst>
              </a:tr>
              <a:tr h="4494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Alpaca Medium Fleece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7455707"/>
                  </a:ext>
                </a:extLst>
              </a:tr>
              <a:tr h="4887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Alpaca Huarizo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6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2149629"/>
                  </a:ext>
                </a:extLst>
              </a:tr>
              <a:tr h="4887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Alpaca Gruesa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6372805"/>
                  </a:ext>
                </a:extLst>
              </a:tr>
              <a:tr h="47241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Alpaca Corta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428462"/>
                  </a:ext>
                </a:extLst>
              </a:tr>
              <a:tr h="32580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Total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140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4702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575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209E4-B947-4446-AD42-C1B3A0C1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b="1" dirty="0"/>
              <a:t>CONCLUSIONES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3D88E8B5-C20C-47A1-9C22-B545284DA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70" y="2406315"/>
            <a:ext cx="5050533" cy="4315160"/>
          </a:xfrm>
        </p:spPr>
        <p:txBody>
          <a:bodyPr rtlCol="0">
            <a:normAutofit/>
          </a:bodyPr>
          <a:lstStyle/>
          <a:p>
            <a:pPr algn="just"/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datos obtenidos de las pruebas físicas  presentaron valores aptos a considerar para procesos de industrialización textil, ya que estos indican valores Normativos Técnicos de calidad clasificados como fibra de “Alpaca Baby”.</a:t>
            </a:r>
          </a:p>
          <a:p>
            <a:pPr algn="just"/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lugar de procedencia de las alpacas desempeñó un papel fundamental en las características de las fibras, y se recomienda llevar a cabo controles periódicos y prácticas de esquila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acordes </a:t>
            </a:r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 calendario alpaquero.</a:t>
            </a:r>
            <a:endParaRPr lang="es-EC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es-ES" dirty="0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E205B217-8183-4076-A009-A93B01FC37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2406313"/>
            <a:ext cx="5694947" cy="3765885"/>
          </a:xfrm>
        </p:spPr>
        <p:txBody>
          <a:bodyPr rtlCol="0">
            <a:normAutofit/>
          </a:bodyPr>
          <a:lstStyle/>
          <a:p>
            <a:pPr algn="just"/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 concluye que el sexo no es un factor que afecta directamente a las características físicas de la fibra de alpaca, mas bien se debe tener en consideración el tipo de alimentación, el genotipo presente y el bienestar animal</a:t>
            </a:r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edad es un factor muy importante a considerar dentro de las características físicas, debido a que estas afectan directamente a la calidad, produciendo un deterioro de calidad en la fibra de alpaca.</a:t>
            </a:r>
            <a:endParaRPr lang="es-EC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endParaRPr lang="es-ES" sz="180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1A06BCBE-7F1D-4794-A964-0B03C6178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es-ES" smtClean="0"/>
              <a:pPr rtl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0665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209E4-B947-4446-AD42-C1B3A0C1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b="1" dirty="0"/>
              <a:t>CONCLUSIONES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3D88E8B5-C20C-47A1-9C22-B545284DA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0733" y="2542840"/>
            <a:ext cx="5050533" cy="4315160"/>
          </a:xfrm>
        </p:spPr>
        <p:txBody>
          <a:bodyPr rtlCol="0">
            <a:normAutofit/>
          </a:bodyPr>
          <a:lstStyle/>
          <a:p>
            <a:pPr algn="just"/>
            <a:r>
              <a:rPr lang="es-EC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clasificación que se encontraron conforme a las muestras tratadas, un total de 140, en base a su finura y a la normativa técnica ecuatoriana resaltan que las más de las ¾ de las fibras analizadas entran en confecciones de gran confort en prendas textiles.</a:t>
            </a:r>
            <a:endParaRPr lang="es-EC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es-ES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1A06BCBE-7F1D-4794-A964-0B03C6178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es-ES" smtClean="0"/>
              <a:pPr rtl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163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FEE0D4-40FA-92BA-3F8A-6FDD2337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RECOMENDACIONES</a:t>
            </a:r>
            <a:endParaRPr lang="es-EC" b="1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45E3A6-67FD-EB82-B3FF-6466A167C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2558027"/>
            <a:ext cx="4937760" cy="38862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recomienda el uso de las fibras de alpaca provenientes de los catones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olta y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uamote.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Realizar un seguimiento regular de las características físicas de la fibra de alpaca a lo largo del tiempo permitirá identificar cualquier cambio o deterioro en su calidad.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3E38FDD-2C3C-7230-94B1-768AEACC2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2558027"/>
            <a:ext cx="4937760" cy="2968511"/>
          </a:xfrm>
        </p:spPr>
        <p:txBody>
          <a:bodyPr>
            <a:normAutofit/>
          </a:bodyPr>
          <a:lstStyle/>
          <a:p>
            <a:pPr algn="just"/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recomienda un número de animales objeto de estudio más grande y valores de animales de diferentes colores cercanos entre sí.</a:t>
            </a:r>
            <a:endParaRPr lang="es-EC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Llevar a cabo investigaciones suplementarias que indaguen en otros aspectos vinculados a las propiedades físicas de la fibra de alpaca, tales como su resistencia, brillo y uniformidad.</a:t>
            </a:r>
          </a:p>
          <a:p>
            <a:pPr algn="just"/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603E4B-6F37-D4DD-E953-1E3413B2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5A5C87-DF58-40C8-B092-1DE63DB4547E}" type="slidenum">
              <a:rPr lang="es-ES" noProof="0" smtClean="0"/>
              <a:t>18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20366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B0C98246-B8FD-A199-B660-32307A6F6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GRACIAS</a:t>
            </a:r>
            <a:endParaRPr lang="es-EC" b="1" dirty="0"/>
          </a:p>
        </p:txBody>
      </p:sp>
      <p:pic>
        <p:nvPicPr>
          <p:cNvPr id="28" name="Marcador de contenido 27">
            <a:extLst>
              <a:ext uri="{FF2B5EF4-FFF2-40B4-BE49-F238E27FC236}">
                <a16:creationId xmlns:a16="http://schemas.microsoft.com/office/drawing/2014/main" id="{3258EC5E-801B-36A6-D9FE-4D5B27375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375" y="2931864"/>
            <a:ext cx="4059238" cy="2283321"/>
          </a:xfrm>
        </p:spPr>
      </p:pic>
      <p:pic>
        <p:nvPicPr>
          <p:cNvPr id="32" name="Marcador de posición de imagen 31">
            <a:extLst>
              <a:ext uri="{FF2B5EF4-FFF2-40B4-BE49-F238E27FC236}">
                <a16:creationId xmlns:a16="http://schemas.microsoft.com/office/drawing/2014/main" id="{FF9C71A7-C715-CB88-A9C1-A9A820A3C7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525" r="15525"/>
          <a:stretch>
            <a:fillRect/>
          </a:stretch>
        </p:blipFill>
        <p:spPr/>
      </p:pic>
      <p:pic>
        <p:nvPicPr>
          <p:cNvPr id="30" name="Marcador de posición de imagen 29">
            <a:extLst>
              <a:ext uri="{FF2B5EF4-FFF2-40B4-BE49-F238E27FC236}">
                <a16:creationId xmlns:a16="http://schemas.microsoft.com/office/drawing/2014/main" id="{98F59F83-DEF3-9E42-7822-A89F1CB13D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5525" r="15525"/>
          <a:stretch>
            <a:fillRect/>
          </a:stretch>
        </p:blipFill>
        <p:spPr/>
      </p:pic>
      <p:pic>
        <p:nvPicPr>
          <p:cNvPr id="26" name="Marcador de posición de imagen 25">
            <a:extLst>
              <a:ext uri="{FF2B5EF4-FFF2-40B4-BE49-F238E27FC236}">
                <a16:creationId xmlns:a16="http://schemas.microsoft.com/office/drawing/2014/main" id="{8DAEC796-8A74-FA53-1E90-4488612241B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4660" b="4660"/>
          <a:stretch>
            <a:fillRect/>
          </a:stretch>
        </p:blipFill>
        <p:spPr/>
      </p:pic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877BFC-C1D0-7170-24F2-5BEE92DFDDB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rtl="0"/>
            <a:fld id="{A65A5C87-DF58-40C8-B092-1DE63DB4547E}" type="slidenum">
              <a:rPr lang="es-ES" noProof="0" smtClean="0"/>
              <a:t>19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82286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id="{E846BC12-F7B4-4E69-E4CE-C00FBE7BB7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1509" b="21509"/>
          <a:stretch>
            <a:fillRect/>
          </a:stretch>
        </p:blipFill>
        <p:spPr/>
      </p:pic>
      <p:pic>
        <p:nvPicPr>
          <p:cNvPr id="26" name="Marcador de posición de imagen 25">
            <a:extLst>
              <a:ext uri="{FF2B5EF4-FFF2-40B4-BE49-F238E27FC236}">
                <a16:creationId xmlns:a16="http://schemas.microsoft.com/office/drawing/2014/main" id="{241760DB-0032-CD5F-DFAB-BB52AD8AD8D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l="22207" r="22207"/>
          <a:stretch>
            <a:fillRect/>
          </a:stretch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5F4A85B-2AC6-4E29-B074-AB92F8FA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INTRODUCCIÓN</a:t>
            </a:r>
          </a:p>
        </p:txBody>
      </p:sp>
      <p:pic>
        <p:nvPicPr>
          <p:cNvPr id="22" name="Marcador de posición de imagen 21">
            <a:extLst>
              <a:ext uri="{FF2B5EF4-FFF2-40B4-BE49-F238E27FC236}">
                <a16:creationId xmlns:a16="http://schemas.microsoft.com/office/drawing/2014/main" id="{09A0FA6A-A195-5AC0-3EB4-E2F983BBF2D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/>
          <a:srcRect t="12053" b="12053"/>
          <a:stretch>
            <a:fillRect/>
          </a:stretch>
        </p:blipFill>
        <p:spPr/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9FA539-2DA6-4197-AA13-56E0C33955F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es-ES" smtClean="0"/>
              <a:t>2</a:t>
            </a:fld>
            <a:endParaRPr lang="es-ES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479543AA-7995-CC47-962F-6E6FD78285B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431536" y="4489704"/>
            <a:ext cx="1462088" cy="1481328"/>
          </a:xfrm>
        </p:spPr>
        <p:txBody>
          <a:bodyPr/>
          <a:lstStyle/>
          <a:p>
            <a:r>
              <a:rPr lang="es-MX" dirty="0"/>
              <a:t>Actividad </a:t>
            </a:r>
          </a:p>
          <a:p>
            <a:r>
              <a:rPr lang="es-MX" dirty="0"/>
              <a:t>=</a:t>
            </a:r>
          </a:p>
          <a:p>
            <a:r>
              <a:rPr lang="es-MX" dirty="0"/>
              <a:t>Economía-artesanal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E466BF48-1726-0466-8819-E988D98D0FE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45552" y="4489704"/>
            <a:ext cx="1462088" cy="1481328"/>
          </a:xfrm>
        </p:spPr>
        <p:txBody>
          <a:bodyPr>
            <a:normAutofit/>
          </a:bodyPr>
          <a:lstStyle/>
          <a:p>
            <a:r>
              <a:rPr lang="es-MX" dirty="0"/>
              <a:t>Productores pequeños </a:t>
            </a:r>
            <a:endParaRPr lang="es-EC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2DBD1E74-E38E-5300-7575-DF25F7A14B5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889958" y="4489704"/>
            <a:ext cx="2042962" cy="1481328"/>
          </a:xfrm>
        </p:spPr>
        <p:txBody>
          <a:bodyPr/>
          <a:lstStyle/>
          <a:p>
            <a:r>
              <a:rPr lang="es-MX" dirty="0"/>
              <a:t>Calidad presente en características físicas</a:t>
            </a:r>
            <a:endParaRPr lang="es-EC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B58C51F2-B096-041D-D4C1-B145FA9C890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94716" y="4489704"/>
            <a:ext cx="1797368" cy="1481328"/>
          </a:xfrm>
        </p:spPr>
        <p:txBody>
          <a:bodyPr>
            <a:normAutofit/>
          </a:bodyPr>
          <a:lstStyle/>
          <a:p>
            <a:r>
              <a:rPr lang="es-MX" dirty="0"/>
              <a:t>Camélidos cumplen un papel importante</a:t>
            </a:r>
            <a:endParaRPr lang="es-EC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266E18BF-5E76-6E05-E2AF-4A2AF610C1E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884360" y="4489704"/>
            <a:ext cx="1577912" cy="1481328"/>
          </a:xfrm>
        </p:spPr>
        <p:txBody>
          <a:bodyPr>
            <a:normAutofit/>
          </a:bodyPr>
          <a:lstStyle/>
          <a:p>
            <a:r>
              <a:rPr lang="es-MX" dirty="0"/>
              <a:t>Utilidad en:</a:t>
            </a:r>
          </a:p>
          <a:p>
            <a:r>
              <a:rPr lang="es-MX" dirty="0"/>
              <a:t>Transporte</a:t>
            </a:r>
            <a:br>
              <a:rPr lang="es-MX" dirty="0"/>
            </a:br>
            <a:r>
              <a:rPr lang="es-MX" dirty="0"/>
              <a:t>Fibras</a:t>
            </a:r>
            <a:br>
              <a:rPr lang="es-MX" dirty="0"/>
            </a:br>
            <a:r>
              <a:rPr lang="es-MX" dirty="0"/>
              <a:t>Carmes</a:t>
            </a:r>
            <a:endParaRPr lang="es-EC" dirty="0"/>
          </a:p>
        </p:txBody>
      </p:sp>
      <p:pic>
        <p:nvPicPr>
          <p:cNvPr id="24" name="Marcador de posición de imagen 23">
            <a:extLst>
              <a:ext uri="{FF2B5EF4-FFF2-40B4-BE49-F238E27FC236}">
                <a16:creationId xmlns:a16="http://schemas.microsoft.com/office/drawing/2014/main" id="{BF8C75ED-F1C6-EE6D-58D1-03ADDFC3E2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22237" r="22237"/>
          <a:stretch>
            <a:fillRect/>
          </a:stretch>
        </p:blipFill>
        <p:spPr/>
      </p:pic>
      <p:pic>
        <p:nvPicPr>
          <p:cNvPr id="1030" name="Picture 6" descr="FUNDIRECICLAR S.A.">
            <a:extLst>
              <a:ext uri="{FF2B5EF4-FFF2-40B4-BE49-F238E27FC236}">
                <a16:creationId xmlns:a16="http://schemas.microsoft.com/office/drawing/2014/main" id="{DE70745F-F89D-3ADF-1743-3263748407BB}"/>
              </a:ext>
            </a:extLst>
          </p:cNvPr>
          <p:cNvPicPr>
            <a:picLocks noGrp="1" noChangeAspect="1" noChangeArrowheads="1"/>
          </p:cNvPicPr>
          <p:nvPr>
            <p:ph type="pic" sz="quarter" idx="2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r="1438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8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E6F96BF2-6EE7-768C-8E82-A8FB595CC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OBJETIVOS</a:t>
            </a:r>
            <a:endParaRPr lang="es-EC" b="1" dirty="0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D86D2A5B-BAA3-081E-D673-8838E0BB6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125980"/>
            <a:ext cx="10415016" cy="4046220"/>
          </a:xfrm>
        </p:spPr>
        <p:txBody>
          <a:bodyPr>
            <a:normAutofit lnSpcReduction="10000"/>
          </a:bodyPr>
          <a:lstStyle/>
          <a:p>
            <a:r>
              <a:rPr lang="es-MX" b="1" dirty="0"/>
              <a:t>Objetivo General</a:t>
            </a:r>
          </a:p>
          <a:p>
            <a:pPr lvl="1"/>
            <a:r>
              <a:rPr lang="es-MX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Evaluar la calidad de la fibra de las alpacas de los cantones Colta y Guamote.</a:t>
            </a:r>
            <a:endParaRPr lang="es-EC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  <a:p>
            <a:r>
              <a:rPr lang="es-EC" b="1" dirty="0"/>
              <a:t>Objetivos Específicos</a:t>
            </a: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es-MX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Identificar la longitud, número de risos y diámetro de las fibras de alpacas de acuerdo al cantón, sexo y edad que presentan los camélidos sudamericanos (Alpacas).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es-MX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Detallar las características de la calidad de la fibra de Alpaca, considerando la clasificación de la fibra y las pruebas físicas.</a:t>
            </a:r>
            <a:endParaRPr lang="es-EC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s-EC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0D59B5-A87F-7743-544F-4E9A6279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5A5C87-DF58-40C8-B092-1DE63DB4547E}" type="slidenum">
              <a:rPr lang="es-ES" noProof="0" smtClean="0"/>
              <a:t>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642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AF69D-A54C-DF53-4D67-B9DE5916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Materiales y Equipos</a:t>
            </a:r>
            <a:endParaRPr lang="es-EC" b="1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D3990C8-FC2C-3C15-78A3-243A1A305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MATERIALES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1BB700-DD91-74BA-5D07-01F5C1A903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numCol="2"/>
          <a:lstStyle/>
          <a:p>
            <a:r>
              <a:rPr lang="es-MX" dirty="0"/>
              <a:t>Tijera</a:t>
            </a:r>
          </a:p>
          <a:p>
            <a:r>
              <a:rPr lang="es-MX" dirty="0"/>
              <a:t>Lupa</a:t>
            </a:r>
          </a:p>
          <a:p>
            <a:r>
              <a:rPr lang="es-MX" dirty="0"/>
              <a:t>Regla</a:t>
            </a:r>
          </a:p>
          <a:p>
            <a:r>
              <a:rPr lang="es-MX" dirty="0"/>
              <a:t>Cartulina Negra</a:t>
            </a:r>
          </a:p>
          <a:p>
            <a:r>
              <a:rPr lang="es-MX" dirty="0"/>
              <a:t>Bolsas </a:t>
            </a:r>
            <a:r>
              <a:rPr lang="es-MX" dirty="0" err="1"/>
              <a:t>ziplop</a:t>
            </a:r>
            <a:endParaRPr lang="es-MX" dirty="0"/>
          </a:p>
          <a:p>
            <a:r>
              <a:rPr lang="es-MX" dirty="0"/>
              <a:t>Overol</a:t>
            </a:r>
          </a:p>
          <a:p>
            <a:r>
              <a:rPr lang="es-MX" dirty="0"/>
              <a:t>Botas</a:t>
            </a:r>
          </a:p>
          <a:p>
            <a:r>
              <a:rPr lang="es-EC" dirty="0"/>
              <a:t>Rotulador</a:t>
            </a:r>
          </a:p>
          <a:p>
            <a:r>
              <a:rPr lang="es-EC" dirty="0"/>
              <a:t>Fundas plásticas</a:t>
            </a:r>
          </a:p>
          <a:p>
            <a:r>
              <a:rPr lang="es-EC" dirty="0"/>
              <a:t>Materiales de Oficina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7A5EE4C-3F6E-9B1E-F95A-DA115686C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/>
              <a:t>EQUIPOS</a:t>
            </a:r>
            <a:endParaRPr lang="es-EC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0DFBAD92-495F-A388-746F-B872FC4216E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MX" dirty="0"/>
              <a:t>Fibrómetro</a:t>
            </a:r>
          </a:p>
          <a:p>
            <a:r>
              <a:rPr lang="es-MX" dirty="0" err="1"/>
              <a:t>Medulómetro</a:t>
            </a:r>
            <a:endParaRPr lang="es-EC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63B065-261F-2C2D-BF1F-ABB8DF5C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5A5C87-DF58-40C8-B092-1DE63DB4547E}" type="slidenum">
              <a:rPr lang="es-ES" noProof="0" smtClean="0"/>
              <a:t>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81270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arcador de posición de imagen 42">
            <a:extLst>
              <a:ext uri="{FF2B5EF4-FFF2-40B4-BE49-F238E27FC236}">
                <a16:creationId xmlns:a16="http://schemas.microsoft.com/office/drawing/2014/main" id="{0AC6EA8B-7FE3-4A1F-934E-9131FF2872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236" r="22236"/>
          <a:stretch/>
        </p:blipFill>
        <p:spPr>
          <a:xfrm>
            <a:off x="5184421" y="1870737"/>
            <a:ext cx="1463675" cy="1482725"/>
          </a:xfrm>
        </p:spPr>
      </p:pic>
      <p:pic>
        <p:nvPicPr>
          <p:cNvPr id="41" name="Marcador de posición de imagen 40">
            <a:extLst>
              <a:ext uri="{FF2B5EF4-FFF2-40B4-BE49-F238E27FC236}">
                <a16:creationId xmlns:a16="http://schemas.microsoft.com/office/drawing/2014/main" id="{7FBDB1C0-CBC8-757F-744D-44FA229CA14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2236" r="22236"/>
          <a:stretch>
            <a:fillRect/>
          </a:stretch>
        </p:blipFill>
        <p:spPr>
          <a:xfrm>
            <a:off x="337783" y="1870737"/>
            <a:ext cx="1463675" cy="1482725"/>
          </a:xfrm>
        </p:spPr>
      </p:pic>
      <p:pic>
        <p:nvPicPr>
          <p:cNvPr id="47" name="Marcador de posición de imagen 46">
            <a:extLst>
              <a:ext uri="{FF2B5EF4-FFF2-40B4-BE49-F238E27FC236}">
                <a16:creationId xmlns:a16="http://schemas.microsoft.com/office/drawing/2014/main" id="{39BF5992-12B2-616D-8BE1-8280DEB8E47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/>
          <a:srcRect t="21478" b="21478"/>
          <a:stretch/>
        </p:blipFill>
        <p:spPr>
          <a:xfrm>
            <a:off x="7608533" y="1870737"/>
            <a:ext cx="1462088" cy="1482725"/>
          </a:xfrm>
        </p:spPr>
      </p:pic>
      <p:sp>
        <p:nvSpPr>
          <p:cNvPr id="23" name="Título 22">
            <a:extLst>
              <a:ext uri="{FF2B5EF4-FFF2-40B4-BE49-F238E27FC236}">
                <a16:creationId xmlns:a16="http://schemas.microsoft.com/office/drawing/2014/main" id="{3A4E236B-51FE-6F9F-B834-C09D19EC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21" y="659610"/>
            <a:ext cx="10168128" cy="1179576"/>
          </a:xfrm>
        </p:spPr>
        <p:txBody>
          <a:bodyPr/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Marcador de posición de imagen 36">
            <a:extLst>
              <a:ext uri="{FF2B5EF4-FFF2-40B4-BE49-F238E27FC236}">
                <a16:creationId xmlns:a16="http://schemas.microsoft.com/office/drawing/2014/main" id="{95FD1EA4-B047-B214-F859-3545A18354C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/>
          <a:srcRect l="22266" r="22266"/>
          <a:stretch/>
        </p:blipFill>
        <p:spPr>
          <a:xfrm>
            <a:off x="2761896" y="1870737"/>
            <a:ext cx="1462087" cy="1482725"/>
          </a:xfrm>
        </p:spPr>
      </p:pic>
      <p:pic>
        <p:nvPicPr>
          <p:cNvPr id="49" name="Marcador de posición de imagen 48">
            <a:extLst>
              <a:ext uri="{FF2B5EF4-FFF2-40B4-BE49-F238E27FC236}">
                <a16:creationId xmlns:a16="http://schemas.microsoft.com/office/drawing/2014/main" id="{4B335607-A56C-940D-9351-F98CFB3E252C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7"/>
          <a:srcRect t="12012" b="12012"/>
          <a:stretch>
            <a:fillRect/>
          </a:stretch>
        </p:blipFill>
        <p:spPr>
          <a:xfrm rot="16200000">
            <a:off x="10031058" y="1870737"/>
            <a:ext cx="1463675" cy="1482725"/>
          </a:xfrm>
        </p:spPr>
      </p:pic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B08890F-0304-4336-8A5F-BCCA24EADE2D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9222507" y="6438025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es-ES" smtClean="0"/>
              <a:t>5</a:t>
            </a:fld>
            <a:endParaRPr lang="es-ES"/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EC9B46DB-9754-5FA6-8A42-21CD4A479DC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93882" y="3563107"/>
            <a:ext cx="1462088" cy="649288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Toma de muestras del costillar medio</a:t>
            </a:r>
            <a:endParaRPr lang="es-EC" dirty="0"/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82764B5E-70CE-A077-0348-B3E9B067224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07898" y="3563107"/>
            <a:ext cx="1462088" cy="649288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Registro de:</a:t>
            </a:r>
            <a:br>
              <a:rPr lang="es-MX" dirty="0"/>
            </a:br>
            <a:r>
              <a:rPr lang="es-MX" dirty="0"/>
              <a:t>Sexo</a:t>
            </a:r>
            <a:br>
              <a:rPr lang="es-MX" dirty="0"/>
            </a:br>
            <a:r>
              <a:rPr lang="es-MX" dirty="0"/>
              <a:t>Color </a:t>
            </a:r>
            <a:endParaRPr lang="es-EC" dirty="0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4BA52259-E9BC-4D73-AB88-6F0A4227FEC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0031058" y="3563107"/>
            <a:ext cx="1462088" cy="649288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s-ES" sz="1800" dirty="0"/>
              <a:t> </a:t>
            </a:r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ECE16690-D6DE-9E78-77CE-C994A36AF3D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71043" y="3563107"/>
            <a:ext cx="1821359" cy="649288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Identificación del rebaño</a:t>
            </a:r>
            <a:endParaRPr lang="es-EC" dirty="0"/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52A340AB-B309-B176-3455-32C46319AE9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70722" y="3563107"/>
            <a:ext cx="1462088" cy="649288"/>
          </a:xfrm>
        </p:spPr>
        <p:txBody>
          <a:bodyPr>
            <a:normAutofit lnSpcReduction="10000"/>
          </a:bodyPr>
          <a:lstStyle/>
          <a:p>
            <a:r>
              <a:rPr lang="es-MX" dirty="0"/>
              <a:t>Sujeción del animal</a:t>
            </a:r>
            <a:endParaRPr lang="es-EC" dirty="0"/>
          </a:p>
        </p:txBody>
      </p:sp>
      <p:sp>
        <p:nvSpPr>
          <p:cNvPr id="33" name="Título 22">
            <a:extLst>
              <a:ext uri="{FF2B5EF4-FFF2-40B4-BE49-F238E27FC236}">
                <a16:creationId xmlns:a16="http://schemas.microsoft.com/office/drawing/2014/main" id="{9E47F6F4-EA04-B4C6-A442-862A2C98F121}"/>
              </a:ext>
            </a:extLst>
          </p:cNvPr>
          <p:cNvSpPr txBox="1">
            <a:spLocks/>
          </p:cNvSpPr>
          <p:nvPr/>
        </p:nvSpPr>
        <p:spPr>
          <a:xfrm>
            <a:off x="271043" y="4240918"/>
            <a:ext cx="10168128" cy="411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CARACTERISTICAS FISICAS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Marcador de texto 30">
            <a:extLst>
              <a:ext uri="{FF2B5EF4-FFF2-40B4-BE49-F238E27FC236}">
                <a16:creationId xmlns:a16="http://schemas.microsoft.com/office/drawing/2014/main" id="{7E3654E9-3D7A-5135-CE9D-18C72C14B7CF}"/>
              </a:ext>
            </a:extLst>
          </p:cNvPr>
          <p:cNvSpPr txBox="1">
            <a:spLocks/>
          </p:cNvSpPr>
          <p:nvPr/>
        </p:nvSpPr>
        <p:spPr>
          <a:xfrm>
            <a:off x="9863063" y="3496322"/>
            <a:ext cx="1462088" cy="649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Guardado en bolsas </a:t>
            </a:r>
            <a:r>
              <a:rPr lang="es-MX" dirty="0" err="1"/>
              <a:t>ziplop</a:t>
            </a:r>
            <a:endParaRPr lang="es-EC" dirty="0"/>
          </a:p>
        </p:txBody>
      </p:sp>
      <p:sp>
        <p:nvSpPr>
          <p:cNvPr id="58" name="Marcador de texto 29">
            <a:extLst>
              <a:ext uri="{FF2B5EF4-FFF2-40B4-BE49-F238E27FC236}">
                <a16:creationId xmlns:a16="http://schemas.microsoft.com/office/drawing/2014/main" id="{CF2CED14-A87A-9EBF-71F1-4802B90CB225}"/>
              </a:ext>
            </a:extLst>
          </p:cNvPr>
          <p:cNvSpPr txBox="1">
            <a:spLocks/>
          </p:cNvSpPr>
          <p:nvPr/>
        </p:nvSpPr>
        <p:spPr>
          <a:xfrm>
            <a:off x="5193882" y="6222698"/>
            <a:ext cx="1462088" cy="649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Medición de Longitud absoluta de la fibra</a:t>
            </a:r>
            <a:endParaRPr lang="es-EC" dirty="0"/>
          </a:p>
        </p:txBody>
      </p:sp>
      <p:sp>
        <p:nvSpPr>
          <p:cNvPr id="59" name="Marcador de texto 30">
            <a:extLst>
              <a:ext uri="{FF2B5EF4-FFF2-40B4-BE49-F238E27FC236}">
                <a16:creationId xmlns:a16="http://schemas.microsoft.com/office/drawing/2014/main" id="{62312080-DC7C-F86E-3E5E-83FB81409860}"/>
              </a:ext>
            </a:extLst>
          </p:cNvPr>
          <p:cNvSpPr txBox="1">
            <a:spLocks/>
          </p:cNvSpPr>
          <p:nvPr/>
        </p:nvSpPr>
        <p:spPr>
          <a:xfrm>
            <a:off x="7607898" y="6222698"/>
            <a:ext cx="1462088" cy="649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Medición de Longitud absoluta de la fibra</a:t>
            </a:r>
            <a:endParaRPr lang="es-EC" dirty="0"/>
          </a:p>
        </p:txBody>
      </p:sp>
      <p:sp>
        <p:nvSpPr>
          <p:cNvPr id="61" name="Marcador de texto 31">
            <a:extLst>
              <a:ext uri="{FF2B5EF4-FFF2-40B4-BE49-F238E27FC236}">
                <a16:creationId xmlns:a16="http://schemas.microsoft.com/office/drawing/2014/main" id="{196F6842-74DD-E02B-B3D9-2FEC022C253B}"/>
              </a:ext>
            </a:extLst>
          </p:cNvPr>
          <p:cNvSpPr txBox="1">
            <a:spLocks/>
          </p:cNvSpPr>
          <p:nvPr/>
        </p:nvSpPr>
        <p:spPr>
          <a:xfrm>
            <a:off x="271043" y="6222698"/>
            <a:ext cx="1821359" cy="6492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Medición de Finura</a:t>
            </a:r>
            <a:endParaRPr lang="es-EC" dirty="0"/>
          </a:p>
        </p:txBody>
      </p:sp>
      <p:sp>
        <p:nvSpPr>
          <p:cNvPr id="62" name="Marcador de texto 28">
            <a:extLst>
              <a:ext uri="{FF2B5EF4-FFF2-40B4-BE49-F238E27FC236}">
                <a16:creationId xmlns:a16="http://schemas.microsoft.com/office/drawing/2014/main" id="{84EA351E-EE90-E486-0A0A-F639E86DE699}"/>
              </a:ext>
            </a:extLst>
          </p:cNvPr>
          <p:cNvSpPr txBox="1">
            <a:spLocks/>
          </p:cNvSpPr>
          <p:nvPr/>
        </p:nvSpPr>
        <p:spPr>
          <a:xfrm>
            <a:off x="2770722" y="6222698"/>
            <a:ext cx="1462088" cy="649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Medición de porcentaje de </a:t>
            </a:r>
            <a:r>
              <a:rPr lang="es-MX" dirty="0" err="1"/>
              <a:t>medulación</a:t>
            </a:r>
            <a:endParaRPr lang="es-EC" dirty="0"/>
          </a:p>
        </p:txBody>
      </p:sp>
      <p:sp>
        <p:nvSpPr>
          <p:cNvPr id="63" name="Marcador de texto 30">
            <a:extLst>
              <a:ext uri="{FF2B5EF4-FFF2-40B4-BE49-F238E27FC236}">
                <a16:creationId xmlns:a16="http://schemas.microsoft.com/office/drawing/2014/main" id="{55D2B86B-CBE7-404F-D5D3-E5625DE9F4DE}"/>
              </a:ext>
            </a:extLst>
          </p:cNvPr>
          <p:cNvSpPr txBox="1">
            <a:spLocks/>
          </p:cNvSpPr>
          <p:nvPr/>
        </p:nvSpPr>
        <p:spPr>
          <a:xfrm>
            <a:off x="9708127" y="6172799"/>
            <a:ext cx="1462088" cy="649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Medición del numero de rizos en la fibra</a:t>
            </a:r>
            <a:endParaRPr lang="es-EC" dirty="0"/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D13178CD-7E7C-4056-6D69-04E296D702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36" y="4918685"/>
            <a:ext cx="1756171" cy="98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18CD723B-D3FD-1DEF-FAD5-1CA9505A78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>
            <a:off x="3027533" y="4859387"/>
            <a:ext cx="997222" cy="1294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EFE0B37-F5EB-1BC3-8303-6FDC813B25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58" y="5001806"/>
            <a:ext cx="2072600" cy="107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0EF4ED10-0E41-1561-5219-EF0BE2D5F8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53" y="4939306"/>
            <a:ext cx="1735578" cy="113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6F27B979-DA1C-F583-413B-8BACBFD8C4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45770" y="4933274"/>
            <a:ext cx="1579381" cy="10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8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5215743-0499-0B9B-FC1D-2F6E0A713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Pruebas Físicas</a:t>
            </a:r>
            <a:endParaRPr lang="es-EC" b="1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FF211D73-CA0F-41C1-6344-4F56E09F8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204" y="2376172"/>
            <a:ext cx="2180983" cy="823912"/>
          </a:xfrm>
        </p:spPr>
        <p:txBody>
          <a:bodyPr>
            <a:normAutofit lnSpcReduction="10000"/>
          </a:bodyPr>
          <a:lstStyle/>
          <a:p>
            <a:pPr algn="ctr"/>
            <a:r>
              <a:rPr lang="es-MX" dirty="0"/>
              <a:t>Medición de Finura</a:t>
            </a:r>
            <a:endParaRPr lang="es-EC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2BB11994-6B19-6D37-3755-80F3F4947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1" y="3189833"/>
            <a:ext cx="2416510" cy="2968512"/>
          </a:xfrm>
        </p:spPr>
        <p:txBody>
          <a:bodyPr/>
          <a:lstStyle/>
          <a:p>
            <a:pPr algn="just"/>
            <a:r>
              <a:rPr lang="es-MX" dirty="0"/>
              <a:t>Mediante el uso del Fibrómetro “S-Fiber-</a:t>
            </a:r>
            <a:r>
              <a:rPr lang="es-MX" dirty="0" err="1"/>
              <a:t>Ec</a:t>
            </a:r>
            <a:r>
              <a:rPr lang="es-MX" dirty="0"/>
              <a:t>” se logró la identificación del diámetro de la fibra de alpaca dándonos resultados en 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µm</a:t>
            </a:r>
            <a:r>
              <a:rPr lang="es-MX" dirty="0"/>
              <a:t>.</a:t>
            </a:r>
          </a:p>
          <a:p>
            <a:endParaRPr lang="es-EC" dirty="0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0E76BCD7-684F-0AB6-AEFD-1282005275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86051" y="2379694"/>
            <a:ext cx="2180983" cy="823912"/>
          </a:xfrm>
        </p:spPr>
        <p:txBody>
          <a:bodyPr>
            <a:normAutofit fontScale="92500"/>
          </a:bodyPr>
          <a:lstStyle/>
          <a:p>
            <a:pPr algn="ctr"/>
            <a:r>
              <a:rPr lang="es-MX" dirty="0"/>
              <a:t>Porcentaje de medulación</a:t>
            </a:r>
            <a:endParaRPr lang="es-EC" dirty="0"/>
          </a:p>
        </p:txBody>
      </p:sp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6C1F9BE0-717B-BDED-AD4F-FF19471E97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68287" y="3189832"/>
            <a:ext cx="2416510" cy="2968511"/>
          </a:xfrm>
        </p:spPr>
        <p:txBody>
          <a:bodyPr/>
          <a:lstStyle/>
          <a:p>
            <a:pPr algn="just"/>
            <a:r>
              <a:rPr lang="es-MX" dirty="0"/>
              <a:t>Mediante el uso del “</a:t>
            </a:r>
            <a:r>
              <a:rPr lang="es-MX" dirty="0" err="1"/>
              <a:t>Medulometro</a:t>
            </a:r>
            <a:r>
              <a:rPr lang="es-MX" dirty="0"/>
              <a:t>”</a:t>
            </a:r>
          </a:p>
          <a:p>
            <a:pPr algn="just"/>
            <a:r>
              <a:rPr lang="es-ES" sz="1800" dirty="0">
                <a:effectLst/>
                <a:latin typeface="+mj-lt"/>
                <a:ea typeface="Times New Roman" panose="02020603050405020304" pitchFamily="18" charset="0"/>
              </a:rPr>
              <a:t>El modulómetro funciona como un microscopio de gran resolución, a través del objetivo x10.</a:t>
            </a:r>
            <a:endParaRPr lang="es-EC" dirty="0">
              <a:latin typeface="+mj-lt"/>
            </a:endParaRP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7736F28D-BC39-EC00-BE89-950F2F4A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5A5C87-DF58-40C8-B092-1DE63DB4547E}" type="slidenum">
              <a:rPr lang="es-ES" noProof="0" smtClean="0"/>
              <a:t>6</a:t>
            </a:fld>
            <a:endParaRPr lang="es-ES" noProof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9D2B3396-1716-89D9-4EE6-311A8C682F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9661" y="2383297"/>
            <a:ext cx="2930513" cy="82391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MX" dirty="0"/>
              <a:t>Medición de Longitud Relativa y Absoluta</a:t>
            </a:r>
            <a:endParaRPr lang="es-EC" dirty="0"/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917218AB-7EE3-1AC2-55E0-CD1868FE17D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3172139"/>
            <a:ext cx="2930512" cy="2968511"/>
          </a:xfrm>
        </p:spPr>
        <p:txBody>
          <a:bodyPr/>
          <a:lstStyle/>
          <a:p>
            <a:pPr algn="just"/>
            <a:r>
              <a:rPr lang="es-ES" dirty="0">
                <a:latin typeface="+mj-lt"/>
                <a:ea typeface="Times New Roman" panose="02020603050405020304" pitchFamily="18" charset="0"/>
              </a:rPr>
              <a:t>C</a:t>
            </a:r>
            <a:r>
              <a:rPr lang="es-ES" sz="1800" dirty="0">
                <a:effectLst/>
                <a:latin typeface="+mj-lt"/>
                <a:ea typeface="Times New Roman" panose="02020603050405020304" pitchFamily="18" charset="0"/>
              </a:rPr>
              <a:t>on la ayuda de un calibrador se mide colocando la fibra sin estirar (L. </a:t>
            </a:r>
            <a:r>
              <a:rPr lang="es-ES" dirty="0">
                <a:latin typeface="+mj-lt"/>
                <a:ea typeface="Times New Roman" panose="02020603050405020304" pitchFamily="18" charset="0"/>
              </a:rPr>
              <a:t>Relativa</a:t>
            </a:r>
            <a:r>
              <a:rPr lang="es-ES" sz="1800" dirty="0">
                <a:effectLst/>
                <a:latin typeface="+mj-lt"/>
                <a:ea typeface="Times New Roman" panose="02020603050405020304" pitchFamily="18" charset="0"/>
              </a:rPr>
              <a:t>) y estirando (L. Absoluta) dentro de la cartulina y registrando el largo de la misma. </a:t>
            </a:r>
            <a:endParaRPr lang="es-EC" dirty="0">
              <a:latin typeface="+mj-lt"/>
            </a:endParaRPr>
          </a:p>
        </p:txBody>
      </p:sp>
      <p:sp>
        <p:nvSpPr>
          <p:cNvPr id="22" name="Marcador de texto 19">
            <a:extLst>
              <a:ext uri="{FF2B5EF4-FFF2-40B4-BE49-F238E27FC236}">
                <a16:creationId xmlns:a16="http://schemas.microsoft.com/office/drawing/2014/main" id="{A91F469C-3B9A-8791-8752-ECA0632D85B2}"/>
              </a:ext>
            </a:extLst>
          </p:cNvPr>
          <p:cNvSpPr txBox="1">
            <a:spLocks/>
          </p:cNvSpPr>
          <p:nvPr/>
        </p:nvSpPr>
        <p:spPr>
          <a:xfrm>
            <a:off x="9345440" y="2383297"/>
            <a:ext cx="249548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dirty="0"/>
              <a:t>Medición de Numero de Rizos</a:t>
            </a:r>
            <a:endParaRPr lang="es-EC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Marcador de contenido 20">
                <a:extLst>
                  <a:ext uri="{FF2B5EF4-FFF2-40B4-BE49-F238E27FC236}">
                    <a16:creationId xmlns:a16="http://schemas.microsoft.com/office/drawing/2014/main" id="{1B46E3CA-E198-2DB4-4EE0-4D30CE4461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37713" y="3172138"/>
                <a:ext cx="2310935" cy="29685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s-ES" dirty="0">
                    <a:latin typeface="+mj-lt"/>
                    <a:ea typeface="Times New Roman" panose="02020603050405020304" pitchFamily="18" charset="0"/>
                  </a:rPr>
                  <a:t>C</a:t>
                </a:r>
                <a:r>
                  <a:rPr lang="es-ES" sz="1800" dirty="0">
                    <a:effectLst/>
                    <a:latin typeface="+mj-lt"/>
                    <a:ea typeface="Times New Roman" panose="02020603050405020304" pitchFamily="18" charset="0"/>
                  </a:rPr>
                  <a:t>on la ayuda </a:t>
                </a:r>
                <a:r>
                  <a:rPr lang="es-ES" dirty="0">
                    <a:ea typeface="Times New Roman" panose="02020603050405020304" pitchFamily="18" charset="0"/>
                  </a:rPr>
                  <a:t>de una regla, una lupa</a:t>
                </a:r>
                <a:r>
                  <a:rPr lang="es-ES" sz="1800" dirty="0">
                    <a:effectLst/>
                    <a:latin typeface="+mj-lt"/>
                    <a:ea typeface="Times New Roman" panose="02020603050405020304" pitchFamily="18" charset="0"/>
                  </a:rPr>
                  <a:t> y de una cartulina negra.</a:t>
                </a:r>
              </a:p>
              <a:p>
                <a:pPr algn="just"/>
                <a:r>
                  <a:rPr lang="es-ES" dirty="0">
                    <a:latin typeface="+mj-lt"/>
                    <a:ea typeface="Times New Roman" panose="02020603050405020304" pitchFamily="18" charset="0"/>
                  </a:rPr>
                  <a:t>E</a:t>
                </a:r>
                <a:r>
                  <a:rPr lang="es-ES" sz="1800" dirty="0">
                    <a:effectLst/>
                    <a:latin typeface="+mj-lt"/>
                    <a:ea typeface="Times New Roman" panose="02020603050405020304" pitchFamily="18" charset="0"/>
                  </a:rPr>
                  <a:t>n un cuadro de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800" b="0" i="1" smtClean="0">
                            <a:effectLst/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s-MX" sz="1800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S" sz="1800" dirty="0">
                    <a:effectLst/>
                    <a:latin typeface="+mj-lt"/>
                    <a:ea typeface="Times New Roman" panose="02020603050405020304" pitchFamily="18" charset="0"/>
                  </a:rPr>
                  <a:t> trazado en la cartulina se realizó la identificación de rizos presentes.</a:t>
                </a:r>
                <a:endParaRPr lang="es-EC" dirty="0">
                  <a:latin typeface="+mj-lt"/>
                </a:endParaRPr>
              </a:p>
            </p:txBody>
          </p:sp>
        </mc:Choice>
        <mc:Fallback>
          <p:sp>
            <p:nvSpPr>
              <p:cNvPr id="23" name="Marcador de contenido 20">
                <a:extLst>
                  <a:ext uri="{FF2B5EF4-FFF2-40B4-BE49-F238E27FC236}">
                    <a16:creationId xmlns:a16="http://schemas.microsoft.com/office/drawing/2014/main" id="{1B46E3CA-E198-2DB4-4EE0-4D30CE446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7713" y="3172138"/>
                <a:ext cx="2310935" cy="2968511"/>
              </a:xfrm>
              <a:prstGeom prst="rect">
                <a:avLst/>
              </a:prstGeom>
              <a:blipFill>
                <a:blip r:embed="rId2"/>
                <a:stretch>
                  <a:fillRect l="-1583" t="-821" r="-2375" b="-328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2309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9F6EA5-1EEF-4F8D-A202-227127F3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Tamaño experimental 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93E06A-806F-4CD1-9674-3E9124298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sz="2400" b="1" dirty="0"/>
              <a:t>Procedencia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BB54FB5-947C-443A-A471-5A92DDDE7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r>
              <a:rPr lang="es-ES" sz="2400" b="1" dirty="0"/>
              <a:t>Sexo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9A4A6380-3B85-4062-912A-4E390EC98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es-ES" sz="2400" b="1" dirty="0"/>
              <a:t>Edad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4BA52259-E9BC-4D73-AB88-6F0A4227FE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39911" y="3203687"/>
            <a:ext cx="3556345" cy="3213891"/>
          </a:xfrm>
        </p:spPr>
        <p:txBody>
          <a:bodyPr rtlCol="0">
            <a:normAutofit/>
          </a:bodyPr>
          <a:lstStyle/>
          <a:p>
            <a:pPr rtl="0"/>
            <a:r>
              <a:rPr lang="es-ES" sz="1800" dirty="0"/>
              <a:t>. 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B08890F-0304-4336-8A5F-BCCA24EA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es-ES" smtClean="0"/>
              <a:t>7</a:t>
            </a:fld>
            <a:endParaRPr lang="es-ES"/>
          </a:p>
        </p:txBody>
      </p:sp>
      <p:graphicFrame>
        <p:nvGraphicFramePr>
          <p:cNvPr id="16" name="Marcador de contenido 15">
            <a:extLst>
              <a:ext uri="{FF2B5EF4-FFF2-40B4-BE49-F238E27FC236}">
                <a16:creationId xmlns:a16="http://schemas.microsoft.com/office/drawing/2014/main" id="{DD2470C1-4972-41AB-91FD-B7460068C84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439911" y="3203575"/>
          <a:ext cx="2843784" cy="2301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7928">
                  <a:extLst>
                    <a:ext uri="{9D8B030D-6E8A-4147-A177-3AD203B41FA5}">
                      <a16:colId xmlns:a16="http://schemas.microsoft.com/office/drawing/2014/main" val="2955873529"/>
                    </a:ext>
                  </a:extLst>
                </a:gridCol>
                <a:gridCol w="947928">
                  <a:extLst>
                    <a:ext uri="{9D8B030D-6E8A-4147-A177-3AD203B41FA5}">
                      <a16:colId xmlns:a16="http://schemas.microsoft.com/office/drawing/2014/main" val="1574453966"/>
                    </a:ext>
                  </a:extLst>
                </a:gridCol>
                <a:gridCol w="947928">
                  <a:extLst>
                    <a:ext uri="{9D8B030D-6E8A-4147-A177-3AD203B41FA5}">
                      <a16:colId xmlns:a16="http://schemas.microsoft.com/office/drawing/2014/main" val="3185016527"/>
                    </a:ext>
                  </a:extLst>
                </a:gridCol>
              </a:tblGrid>
              <a:tr h="5752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EDAD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N°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69618734"/>
                  </a:ext>
                </a:extLst>
              </a:tr>
              <a:tr h="5752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Adulto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69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49,29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37654406"/>
                  </a:ext>
                </a:extLst>
              </a:tr>
              <a:tr h="5752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Joven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71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50,71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89112342"/>
                  </a:ext>
                </a:extLst>
              </a:tr>
              <a:tr h="5752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140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100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607223330"/>
                  </a:ext>
                </a:extLst>
              </a:tr>
            </a:tbl>
          </a:graphicData>
        </a:graphic>
      </p:graphicFrame>
      <p:graphicFrame>
        <p:nvGraphicFramePr>
          <p:cNvPr id="15" name="Marcador de contenido 11">
            <a:extLst>
              <a:ext uri="{FF2B5EF4-FFF2-40B4-BE49-F238E27FC236}">
                <a16:creationId xmlns:a16="http://schemas.microsoft.com/office/drawing/2014/main" id="{F1C3492B-2295-FE6E-922C-11EDA4D8550A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4508500" y="3203575"/>
          <a:ext cx="3072384" cy="2301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4128">
                  <a:extLst>
                    <a:ext uri="{9D8B030D-6E8A-4147-A177-3AD203B41FA5}">
                      <a16:colId xmlns:a16="http://schemas.microsoft.com/office/drawing/2014/main" val="2058303379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2029969031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2749264665"/>
                    </a:ext>
                  </a:extLst>
                </a:gridCol>
              </a:tblGrid>
              <a:tr h="770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Sexo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N°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14449940"/>
                  </a:ext>
                </a:extLst>
              </a:tr>
              <a:tr h="5101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Hembras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77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55%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70501970"/>
                  </a:ext>
                </a:extLst>
              </a:tr>
              <a:tr h="5101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Machos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63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45%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901183175"/>
                  </a:ext>
                </a:extLst>
              </a:tr>
              <a:tr h="5101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140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S" sz="1100" dirty="0">
                          <a:effectLst/>
                        </a:rPr>
                        <a:t>100%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85668948"/>
                  </a:ext>
                </a:extLst>
              </a:tr>
            </a:tbl>
          </a:graphicData>
        </a:graphic>
      </p:graphicFrame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A5C7B9B6-AE53-CBDB-3AD5-F2B9BA49840E}"/>
              </a:ext>
            </a:extLst>
          </p:cNvPr>
          <p:cNvGraphicFramePr>
            <a:graphicFrameLocks noGrp="1"/>
          </p:cNvGraphicFramePr>
          <p:nvPr/>
        </p:nvGraphicFramePr>
        <p:xfrm>
          <a:off x="576072" y="3247863"/>
          <a:ext cx="2743200" cy="23081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8940128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9832518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820187383"/>
                    </a:ext>
                  </a:extLst>
                </a:gridCol>
              </a:tblGrid>
              <a:tr h="6229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</a:rPr>
                        <a:t>CANTÓN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N°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69591546"/>
                  </a:ext>
                </a:extLst>
              </a:tr>
              <a:tr h="5617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Colta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77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55%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72238980"/>
                  </a:ext>
                </a:extLst>
              </a:tr>
              <a:tr h="5617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Guamote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63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45%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91670392"/>
                  </a:ext>
                </a:extLst>
              </a:tr>
              <a:tr h="5617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S" sz="1100">
                          <a:effectLst/>
                        </a:rPr>
                        <a:t>140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S" sz="1100" dirty="0">
                          <a:effectLst/>
                        </a:rPr>
                        <a:t>100%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0483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6628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6D3A99-BC9D-4DC2-BE1B-9E2C93ED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Resultados y Discusiones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7D061C-023A-4DD9-8847-DD7718553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754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8FACF-49BA-9C44-147E-85DC8FB4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EFECTO DEL LUGAR DE PROCEDENCIA SOBRE LAS CARACTERISTICAS FISICAS DE LA FIBRA DE ALPACA. </a:t>
            </a:r>
            <a:endParaRPr lang="es-EC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6AD9B1-4DC2-8494-26A9-A459CF39AC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rtl="0"/>
            <a:fld id="{A65A5C87-DF58-40C8-B092-1DE63DB4547E}" type="slidenum">
              <a:rPr lang="es-ES" noProof="0" smtClean="0"/>
              <a:t>9</a:t>
            </a:fld>
            <a:endParaRPr lang="es-ES" noProof="0"/>
          </a:p>
        </p:txBody>
      </p:sp>
      <p:graphicFrame>
        <p:nvGraphicFramePr>
          <p:cNvPr id="25" name="Marcador de contenido 24">
            <a:extLst>
              <a:ext uri="{FF2B5EF4-FFF2-40B4-BE49-F238E27FC236}">
                <a16:creationId xmlns:a16="http://schemas.microsoft.com/office/drawing/2014/main" id="{EADE3CE4-FA01-46C3-E35E-21E47BD900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182230"/>
              </p:ext>
            </p:extLst>
          </p:nvPr>
        </p:nvGraphicFramePr>
        <p:xfrm>
          <a:off x="5668961" y="1889785"/>
          <a:ext cx="6057816" cy="309369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56874">
                  <a:extLst>
                    <a:ext uri="{9D8B030D-6E8A-4147-A177-3AD203B41FA5}">
                      <a16:colId xmlns:a16="http://schemas.microsoft.com/office/drawing/2014/main" val="3122370194"/>
                    </a:ext>
                  </a:extLst>
                </a:gridCol>
                <a:gridCol w="469906">
                  <a:extLst>
                    <a:ext uri="{9D8B030D-6E8A-4147-A177-3AD203B41FA5}">
                      <a16:colId xmlns:a16="http://schemas.microsoft.com/office/drawing/2014/main" val="321812127"/>
                    </a:ext>
                  </a:extLst>
                </a:gridCol>
                <a:gridCol w="350774">
                  <a:extLst>
                    <a:ext uri="{9D8B030D-6E8A-4147-A177-3AD203B41FA5}">
                      <a16:colId xmlns:a16="http://schemas.microsoft.com/office/drawing/2014/main" val="2040081440"/>
                    </a:ext>
                  </a:extLst>
                </a:gridCol>
                <a:gridCol w="350774">
                  <a:extLst>
                    <a:ext uri="{9D8B030D-6E8A-4147-A177-3AD203B41FA5}">
                      <a16:colId xmlns:a16="http://schemas.microsoft.com/office/drawing/2014/main" val="3706660962"/>
                    </a:ext>
                  </a:extLst>
                </a:gridCol>
                <a:gridCol w="469906">
                  <a:extLst>
                    <a:ext uri="{9D8B030D-6E8A-4147-A177-3AD203B41FA5}">
                      <a16:colId xmlns:a16="http://schemas.microsoft.com/office/drawing/2014/main" val="995979375"/>
                    </a:ext>
                  </a:extLst>
                </a:gridCol>
                <a:gridCol w="469906">
                  <a:extLst>
                    <a:ext uri="{9D8B030D-6E8A-4147-A177-3AD203B41FA5}">
                      <a16:colId xmlns:a16="http://schemas.microsoft.com/office/drawing/2014/main" val="3137780547"/>
                    </a:ext>
                  </a:extLst>
                </a:gridCol>
                <a:gridCol w="350774">
                  <a:extLst>
                    <a:ext uri="{9D8B030D-6E8A-4147-A177-3AD203B41FA5}">
                      <a16:colId xmlns:a16="http://schemas.microsoft.com/office/drawing/2014/main" val="3612009104"/>
                    </a:ext>
                  </a:extLst>
                </a:gridCol>
                <a:gridCol w="350774">
                  <a:extLst>
                    <a:ext uri="{9D8B030D-6E8A-4147-A177-3AD203B41FA5}">
                      <a16:colId xmlns:a16="http://schemas.microsoft.com/office/drawing/2014/main" val="2215217781"/>
                    </a:ext>
                  </a:extLst>
                </a:gridCol>
                <a:gridCol w="452037">
                  <a:extLst>
                    <a:ext uri="{9D8B030D-6E8A-4147-A177-3AD203B41FA5}">
                      <a16:colId xmlns:a16="http://schemas.microsoft.com/office/drawing/2014/main" val="779385462"/>
                    </a:ext>
                  </a:extLst>
                </a:gridCol>
                <a:gridCol w="536091">
                  <a:extLst>
                    <a:ext uri="{9D8B030D-6E8A-4147-A177-3AD203B41FA5}">
                      <a16:colId xmlns:a16="http://schemas.microsoft.com/office/drawing/2014/main" val="1819562557"/>
                    </a:ext>
                  </a:extLst>
                </a:gridCol>
              </a:tblGrid>
              <a:tr h="215515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b="1" dirty="0">
                          <a:effectLst/>
                        </a:rPr>
                        <a:t>Parámetros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b="1" dirty="0">
                          <a:effectLst/>
                        </a:rPr>
                        <a:t>Cantón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b="1" dirty="0" err="1">
                          <a:effectLst/>
                        </a:rPr>
                        <a:t>Tcal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b="1" dirty="0" err="1">
                          <a:effectLst/>
                        </a:rPr>
                        <a:t>Prob</a:t>
                      </a:r>
                      <a:r>
                        <a:rPr lang="es-EC" sz="1100" b="1" dirty="0">
                          <a:effectLst/>
                        </a:rPr>
                        <a:t>.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973302"/>
                  </a:ext>
                </a:extLst>
              </a:tr>
              <a:tr h="2757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b="1" dirty="0">
                          <a:effectLst/>
                        </a:rPr>
                        <a:t>Colta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b="1" dirty="0">
                          <a:effectLst/>
                        </a:rPr>
                        <a:t> 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b="1" dirty="0">
                          <a:effectLst/>
                        </a:rPr>
                        <a:t>Guamote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280806"/>
                  </a:ext>
                </a:extLst>
              </a:tr>
              <a:tr h="2466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</a:rPr>
                        <a:t>Media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D.E.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</a:rPr>
                        <a:t>Media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D.E.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19143"/>
                  </a:ext>
                </a:extLst>
              </a:tr>
              <a:tr h="5871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Longitud de absoluta de fibra (cm)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8,51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u="sng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2,4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8,57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u="sng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2,63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-0,14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0,445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94733840"/>
                  </a:ext>
                </a:extLst>
              </a:tr>
              <a:tr h="5871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Longitud relativa de fibra (cm)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5,35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u="sng">
                          <a:effectLst/>
                        </a:rPr>
                        <a:t>+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1,48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5,39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u="sng">
                          <a:effectLst/>
                        </a:rPr>
                        <a:t>+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1,56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-0,12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0,452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extLst>
                  <a:ext uri="{0D108BD9-81ED-4DB2-BD59-A6C34878D82A}">
                    <a16:rowId xmlns:a16="http://schemas.microsoft.com/office/drawing/2014/main" val="2509783028"/>
                  </a:ext>
                </a:extLst>
              </a:tr>
              <a:tr h="5871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Numero de rizos por cm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6,19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u="sng">
                          <a:effectLst/>
                        </a:rPr>
                        <a:t>+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1,26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5,54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u="sng">
                          <a:effectLst/>
                        </a:rPr>
                        <a:t>+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0,93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3,51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0,0003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/>
                </a:tc>
                <a:extLst>
                  <a:ext uri="{0D108BD9-81ED-4DB2-BD59-A6C34878D82A}">
                    <a16:rowId xmlns:a16="http://schemas.microsoft.com/office/drawing/2014/main" val="2917945865"/>
                  </a:ext>
                </a:extLst>
              </a:tr>
              <a:tr h="5871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de fibra (µm)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21,05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u="sng" dirty="0">
                          <a:effectLst/>
                        </a:rPr>
                        <a:t>+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3,42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22,77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u="sng">
                          <a:effectLst/>
                        </a:rPr>
                        <a:t>+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>
                          <a:effectLst/>
                        </a:rPr>
                        <a:t>3,79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-2,79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effectLst/>
                        </a:rPr>
                        <a:t>0,003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7" marR="3519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903046"/>
                  </a:ext>
                </a:extLst>
              </a:tr>
            </a:tbl>
          </a:graphicData>
        </a:graphic>
      </p:graphicFrame>
      <p:sp>
        <p:nvSpPr>
          <p:cNvPr id="22" name="Marcador de contenido 20">
            <a:extLst>
              <a:ext uri="{FF2B5EF4-FFF2-40B4-BE49-F238E27FC236}">
                <a16:creationId xmlns:a16="http://schemas.microsoft.com/office/drawing/2014/main" id="{875E0DB1-7AB0-18D7-16C0-239B375A14AB}"/>
              </a:ext>
            </a:extLst>
          </p:cNvPr>
          <p:cNvSpPr txBox="1">
            <a:spLocks/>
          </p:cNvSpPr>
          <p:nvPr/>
        </p:nvSpPr>
        <p:spPr>
          <a:xfrm>
            <a:off x="5950819" y="1083339"/>
            <a:ext cx="5494100" cy="482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b="1" dirty="0"/>
              <a:t>CARACTERISTICAS FISICAS</a:t>
            </a:r>
            <a:endParaRPr lang="es-EC" b="1" dirty="0"/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3922FF9B-5814-75A7-296E-DCDE76B85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61" y="5091634"/>
            <a:ext cx="38119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D.E: Desviación Estándar</a:t>
            </a:r>
            <a:b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s-ES" altLang="zh-CN" sz="10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Prob</a:t>
            </a:r>
            <a: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Probabilidad. </a:t>
            </a:r>
            <a:b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Diferencia estadística significativa (p≤ 0.05), </a:t>
            </a:r>
            <a:b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s-ES" altLang="zh-CN" sz="1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Diferencia estadística altamente significativa (p≤ 0.01</a:t>
            </a:r>
            <a:r>
              <a:rPr kumimoji="0" lang="es-ES" altLang="zh-CN" sz="8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s-E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Marcador de contenido 20">
            <a:extLst>
              <a:ext uri="{FF2B5EF4-FFF2-40B4-BE49-F238E27FC236}">
                <a16:creationId xmlns:a16="http://schemas.microsoft.com/office/drawing/2014/main" id="{98A294D6-9787-DE36-8FB1-F49907FE81D2}"/>
              </a:ext>
            </a:extLst>
          </p:cNvPr>
          <p:cNvSpPr txBox="1">
            <a:spLocks/>
          </p:cNvSpPr>
          <p:nvPr/>
        </p:nvSpPr>
        <p:spPr>
          <a:xfrm>
            <a:off x="841246" y="2390274"/>
            <a:ext cx="4059937" cy="348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 b="1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6BE26E0-69BC-D5A5-F473-92288353C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526749"/>
              </p:ext>
            </p:extLst>
          </p:nvPr>
        </p:nvGraphicFramePr>
        <p:xfrm>
          <a:off x="446372" y="2235612"/>
          <a:ext cx="4744450" cy="1024133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768851">
                  <a:extLst>
                    <a:ext uri="{9D8B030D-6E8A-4147-A177-3AD203B41FA5}">
                      <a16:colId xmlns:a16="http://schemas.microsoft.com/office/drawing/2014/main" val="3602173874"/>
                    </a:ext>
                  </a:extLst>
                </a:gridCol>
                <a:gridCol w="768851">
                  <a:extLst>
                    <a:ext uri="{9D8B030D-6E8A-4147-A177-3AD203B41FA5}">
                      <a16:colId xmlns:a16="http://schemas.microsoft.com/office/drawing/2014/main" val="1763169282"/>
                    </a:ext>
                  </a:extLst>
                </a:gridCol>
                <a:gridCol w="738727">
                  <a:extLst>
                    <a:ext uri="{9D8B030D-6E8A-4147-A177-3AD203B41FA5}">
                      <a16:colId xmlns:a16="http://schemas.microsoft.com/office/drawing/2014/main" val="327149892"/>
                    </a:ext>
                  </a:extLst>
                </a:gridCol>
                <a:gridCol w="864434">
                  <a:extLst>
                    <a:ext uri="{9D8B030D-6E8A-4147-A177-3AD203B41FA5}">
                      <a16:colId xmlns:a16="http://schemas.microsoft.com/office/drawing/2014/main" val="709322309"/>
                    </a:ext>
                  </a:extLst>
                </a:gridCol>
                <a:gridCol w="737314">
                  <a:extLst>
                    <a:ext uri="{9D8B030D-6E8A-4147-A177-3AD203B41FA5}">
                      <a16:colId xmlns:a16="http://schemas.microsoft.com/office/drawing/2014/main" val="3608196365"/>
                    </a:ext>
                  </a:extLst>
                </a:gridCol>
                <a:gridCol w="866273">
                  <a:extLst>
                    <a:ext uri="{9D8B030D-6E8A-4147-A177-3AD203B41FA5}">
                      <a16:colId xmlns:a16="http://schemas.microsoft.com/office/drawing/2014/main" val="3206907573"/>
                    </a:ext>
                  </a:extLst>
                </a:gridCol>
              </a:tblGrid>
              <a:tr h="57423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 </a:t>
                      </a:r>
                    </a:p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Long. </a:t>
                      </a:r>
                      <a:r>
                        <a:rPr lang="es-EC" sz="1100" b="1" u="none" strike="noStrike" dirty="0" err="1">
                          <a:effectLst/>
                        </a:rPr>
                        <a:t>Abs</a:t>
                      </a:r>
                      <a:r>
                        <a:rPr lang="es-EC" sz="1100" b="1" u="none" strike="noStrike" dirty="0">
                          <a:effectLst/>
                        </a:rPr>
                        <a:t>.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NTE 2852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NTP 231.201</a:t>
                      </a:r>
                      <a:br>
                        <a:rPr lang="es-EC" sz="1100" b="1" u="none" strike="noStrike" dirty="0">
                          <a:effectLst/>
                        </a:rPr>
                      </a:br>
                      <a:r>
                        <a:rPr lang="es-EC" sz="1100" b="1" u="none" strike="noStrike" dirty="0">
                          <a:effectLst/>
                        </a:rPr>
                        <a:t>(Perú)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NA 00230</a:t>
                      </a:r>
                      <a:br>
                        <a:rPr lang="es-EC" sz="1100" b="1" u="none" strike="noStrike" dirty="0">
                          <a:effectLst/>
                        </a:rPr>
                      </a:br>
                      <a:r>
                        <a:rPr lang="es-EC" sz="1100" b="1" u="none" strike="noStrike" dirty="0">
                          <a:effectLst/>
                        </a:rPr>
                        <a:t>(Bolivia)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Holt 2007</a:t>
                      </a:r>
                      <a:br>
                        <a:rPr lang="es-EC" sz="1100" b="1" u="none" strike="noStrike" dirty="0">
                          <a:effectLst/>
                        </a:rPr>
                      </a:br>
                      <a:r>
                        <a:rPr lang="es-EC" sz="1100" b="1" u="none" strike="noStrike" dirty="0">
                          <a:effectLst/>
                        </a:rPr>
                        <a:t>(Australia)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 err="1">
                          <a:effectLst/>
                        </a:rPr>
                        <a:t>McColl</a:t>
                      </a:r>
                      <a:r>
                        <a:rPr lang="es-EC" sz="1100" b="1" u="none" strike="noStrike" dirty="0">
                          <a:effectLst/>
                        </a:rPr>
                        <a:t> y otros 2020</a:t>
                      </a:r>
                      <a:br>
                        <a:rPr lang="es-EC" sz="1100" b="1" u="none" strike="noStrike" dirty="0">
                          <a:effectLst/>
                        </a:rPr>
                      </a:br>
                      <a:r>
                        <a:rPr lang="es-EC" sz="1100" b="1" u="none" strike="noStrike" dirty="0">
                          <a:effectLst/>
                        </a:rPr>
                        <a:t>(USA)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5317864"/>
                  </a:ext>
                </a:extLst>
              </a:tr>
              <a:tr h="449903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Long. </a:t>
                      </a:r>
                      <a:r>
                        <a:rPr lang="es-EC" sz="1100" u="none" strike="noStrike" dirty="0" err="1">
                          <a:effectLst/>
                        </a:rPr>
                        <a:t>Abs</a:t>
                      </a:r>
                      <a:r>
                        <a:rPr lang="es-EC" sz="1100" u="none" strike="noStrike" dirty="0">
                          <a:effectLst/>
                        </a:rPr>
                        <a:t>.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6 - 6,5 cm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6,5 - 7 cm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6,5 - 7 cm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5 – 7,5 cm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9,9 – 11 cm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9565417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24731A2-DB2D-D72E-6497-83401DC0B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805339"/>
              </p:ext>
            </p:extLst>
          </p:nvPr>
        </p:nvGraphicFramePr>
        <p:xfrm>
          <a:off x="1408177" y="3363624"/>
          <a:ext cx="2858542" cy="56205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21375">
                  <a:extLst>
                    <a:ext uri="{9D8B030D-6E8A-4147-A177-3AD203B41FA5}">
                      <a16:colId xmlns:a16="http://schemas.microsoft.com/office/drawing/2014/main" val="1441700550"/>
                    </a:ext>
                  </a:extLst>
                </a:gridCol>
                <a:gridCol w="1537167">
                  <a:extLst>
                    <a:ext uri="{9D8B030D-6E8A-4147-A177-3AD203B41FA5}">
                      <a16:colId xmlns:a16="http://schemas.microsoft.com/office/drawing/2014/main" val="3705553648"/>
                    </a:ext>
                  </a:extLst>
                </a:gridCol>
              </a:tblGrid>
              <a:tr h="38035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Long. </a:t>
                      </a:r>
                      <a:r>
                        <a:rPr lang="es-EC" sz="1100" b="1" u="none" strike="noStrike" dirty="0" err="1">
                          <a:effectLst/>
                        </a:rPr>
                        <a:t>Relt</a:t>
                      </a:r>
                      <a:r>
                        <a:rPr lang="es-EC" sz="1100" b="1" u="none" strike="noStrike" dirty="0">
                          <a:effectLst/>
                        </a:rPr>
                        <a:t>.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 err="1">
                          <a:effectLst/>
                        </a:rPr>
                        <a:t>Aucancela</a:t>
                      </a:r>
                      <a:r>
                        <a:rPr lang="es-EC" sz="1100" b="1" u="none" strike="noStrike" dirty="0">
                          <a:effectLst/>
                        </a:rPr>
                        <a:t> 2015</a:t>
                      </a:r>
                      <a:br>
                        <a:rPr lang="es-EC" sz="1100" b="1" u="none" strike="noStrike" dirty="0">
                          <a:effectLst/>
                        </a:rPr>
                      </a:br>
                      <a:r>
                        <a:rPr lang="es-EC" sz="1100" b="1" u="none" strike="noStrike" dirty="0">
                          <a:effectLst/>
                        </a:rPr>
                        <a:t>(Ecuador)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90865805"/>
                  </a:ext>
                </a:extLst>
              </a:tr>
              <a:tr h="181699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Long. </a:t>
                      </a:r>
                      <a:r>
                        <a:rPr lang="es-EC" sz="1100" u="none" strike="noStrike" dirty="0" err="1">
                          <a:effectLst/>
                        </a:rPr>
                        <a:t>Relt</a:t>
                      </a:r>
                      <a:r>
                        <a:rPr lang="es-EC" sz="1100" u="none" strike="noStrike" dirty="0">
                          <a:effectLst/>
                        </a:rPr>
                        <a:t>.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8 a 9 cm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075458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2F7168D-67BD-F6F7-F9AD-6C9C47D2A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738476"/>
              </p:ext>
            </p:extLst>
          </p:nvPr>
        </p:nvGraphicFramePr>
        <p:xfrm>
          <a:off x="1408177" y="4053897"/>
          <a:ext cx="2858542" cy="50195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09255">
                  <a:extLst>
                    <a:ext uri="{9D8B030D-6E8A-4147-A177-3AD203B41FA5}">
                      <a16:colId xmlns:a16="http://schemas.microsoft.com/office/drawing/2014/main" val="3338218648"/>
                    </a:ext>
                  </a:extLst>
                </a:gridCol>
                <a:gridCol w="1549287">
                  <a:extLst>
                    <a:ext uri="{9D8B030D-6E8A-4147-A177-3AD203B41FA5}">
                      <a16:colId xmlns:a16="http://schemas.microsoft.com/office/drawing/2014/main" val="1906934950"/>
                    </a:ext>
                  </a:extLst>
                </a:gridCol>
              </a:tblGrid>
              <a:tr h="2509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 err="1">
                          <a:effectLst/>
                        </a:rPr>
                        <a:t>N°</a:t>
                      </a:r>
                      <a:r>
                        <a:rPr lang="es-EC" sz="1100" b="1" u="none" strike="noStrike" dirty="0">
                          <a:effectLst/>
                        </a:rPr>
                        <a:t> de rizos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Chaparro 2011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6167985"/>
                  </a:ext>
                </a:extLst>
              </a:tr>
              <a:tr h="25097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1,71 / cm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6439186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BA98DB0C-8121-6619-4363-ED1809DED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346690"/>
              </p:ext>
            </p:extLst>
          </p:nvPr>
        </p:nvGraphicFramePr>
        <p:xfrm>
          <a:off x="465223" y="4669903"/>
          <a:ext cx="4838700" cy="136017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75839">
                  <a:extLst>
                    <a:ext uri="{9D8B030D-6E8A-4147-A177-3AD203B41FA5}">
                      <a16:colId xmlns:a16="http://schemas.microsoft.com/office/drawing/2014/main" val="1626857511"/>
                    </a:ext>
                  </a:extLst>
                </a:gridCol>
                <a:gridCol w="875839">
                  <a:extLst>
                    <a:ext uri="{9D8B030D-6E8A-4147-A177-3AD203B41FA5}">
                      <a16:colId xmlns:a16="http://schemas.microsoft.com/office/drawing/2014/main" val="2188030940"/>
                    </a:ext>
                  </a:extLst>
                </a:gridCol>
                <a:gridCol w="838831">
                  <a:extLst>
                    <a:ext uri="{9D8B030D-6E8A-4147-A177-3AD203B41FA5}">
                      <a16:colId xmlns:a16="http://schemas.microsoft.com/office/drawing/2014/main" val="3406261935"/>
                    </a:ext>
                  </a:extLst>
                </a:gridCol>
                <a:gridCol w="767901">
                  <a:extLst>
                    <a:ext uri="{9D8B030D-6E8A-4147-A177-3AD203B41FA5}">
                      <a16:colId xmlns:a16="http://schemas.microsoft.com/office/drawing/2014/main" val="2167899424"/>
                    </a:ext>
                  </a:extLst>
                </a:gridCol>
                <a:gridCol w="740145">
                  <a:extLst>
                    <a:ext uri="{9D8B030D-6E8A-4147-A177-3AD203B41FA5}">
                      <a16:colId xmlns:a16="http://schemas.microsoft.com/office/drawing/2014/main" val="2709326956"/>
                    </a:ext>
                  </a:extLst>
                </a:gridCol>
                <a:gridCol w="740145">
                  <a:extLst>
                    <a:ext uri="{9D8B030D-6E8A-4147-A177-3AD203B41FA5}">
                      <a16:colId xmlns:a16="http://schemas.microsoft.com/office/drawing/2014/main" val="3739907171"/>
                    </a:ext>
                  </a:extLst>
                </a:gridCol>
              </a:tblGrid>
              <a:tr h="6725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Diametro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NTE 2852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NTP 231.201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NA 00230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 err="1">
                          <a:effectLst/>
                        </a:rPr>
                        <a:t>Radzil-Rant</a:t>
                      </a:r>
                      <a:r>
                        <a:rPr lang="es-EC" sz="1100" b="1" u="none" strike="noStrike" dirty="0">
                          <a:effectLst/>
                        </a:rPr>
                        <a:t>, y otros, 2021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 err="1">
                          <a:effectLst/>
                        </a:rPr>
                        <a:t>Radzik-Rant</a:t>
                      </a:r>
                      <a:r>
                        <a:rPr lang="es-MX" sz="1100" b="1" u="none" strike="noStrike" dirty="0">
                          <a:effectLst/>
                        </a:rPr>
                        <a:t>, y otros, 2021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7378502"/>
                  </a:ext>
                </a:extLst>
              </a:tr>
              <a:tr h="6318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Baby Alpaca = 18 a 23 µm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Baby Alpaca =  20.1 a 23 µm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Baby Alpaca =  20.1 a 23 µm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22 µm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25,31 µm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954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551680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69757404.tgt.Office_48400022_TF89213316_Win32_OJ108761954" id="{296009F9-11FD-47DA-809F-3A33D4B86499}" vid="{C340A243-121C-4070-94DF-163E3C81863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27DC71-2909-427C-BDB0-3E47E21015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0D7697-8E53-4EA8-8CBB-9C19575257BF}">
  <ds:schemaRefs>
    <ds:schemaRef ds:uri="http://schemas.openxmlformats.org/package/2006/metadata/core-properties"/>
    <ds:schemaRef ds:uri="71af3243-3dd4-4a8d-8c0d-dd76da1f02a5"/>
    <ds:schemaRef ds:uri="16c05727-aa75-4e4a-9b5f-8a80a1165891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DF0A252-5923-47A2-A53A-F9BF729089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con cuadros resaltados</Template>
  <TotalTime>1647</TotalTime>
  <Words>1730</Words>
  <Application>Microsoft Office PowerPoint</Application>
  <PresentationFormat>Panorámica</PresentationFormat>
  <Paragraphs>554</Paragraphs>
  <Slides>19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Avenir Next LT Pro</vt:lpstr>
      <vt:lpstr>Calibri</vt:lpstr>
      <vt:lpstr>Cambria Math</vt:lpstr>
      <vt:lpstr>Segoe UI</vt:lpstr>
      <vt:lpstr>Times New Roman</vt:lpstr>
      <vt:lpstr>AccentBoxVTI</vt:lpstr>
      <vt:lpstr>“CALIDAD DE LA FIBRA DE ALPACA EN LOS CANTONES COLTA Y GUAMOTE”</vt:lpstr>
      <vt:lpstr>INTRODUCCIÓN</vt:lpstr>
      <vt:lpstr>OBJETIVOS</vt:lpstr>
      <vt:lpstr>Materiales y Equipos</vt:lpstr>
      <vt:lpstr>METODOLOGÍA</vt:lpstr>
      <vt:lpstr>Pruebas Físicas</vt:lpstr>
      <vt:lpstr>Tamaño experimental  </vt:lpstr>
      <vt:lpstr>Resultados y Discusiones</vt:lpstr>
      <vt:lpstr>EFECTO DEL LUGAR DE PROCEDENCIA SOBRE LAS CARACTERISTICAS FISICAS DE LA FIBRA DE ALPACA. </vt:lpstr>
      <vt:lpstr>EFECTO DEL SEXO SOBRE LAS CARACTERISTICAS FISICAS DE LA FIBRA DE ALPACA.</vt:lpstr>
      <vt:lpstr>EFECTO DE LA EDAD SOBRE LAS CARACTERISTICAS FISICAS DELA FIBRA DE ALPACA.</vt:lpstr>
      <vt:lpstr>EFECTO DEL SEXO EN LA MEDULACION DE LA FIBRA DE ALPCA.</vt:lpstr>
      <vt:lpstr>EFECTO DEL SEXO EN LA MEDULACION DE LA FIBRA DE ALPCA.</vt:lpstr>
      <vt:lpstr>EFECTO DE LA EDAD EN LA MEDULACION DE LA FIBRA DE ALPCA</vt:lpstr>
      <vt:lpstr>CLASIFICACION DE FIBRA DE ALPACA EN BASE A LA NORMA TECNICA ECUATORIANA.</vt:lpstr>
      <vt:lpstr>CONCLUSIONES</vt:lpstr>
      <vt:lpstr>CONCLUSIONES</vt:lpstr>
      <vt:lpstr>RECOMENDACIONES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“CALIDAD DE LA FIBRA DE ALPACA EN LOS CANTONES COLTA Y GUAMOTE”</dc:title>
  <dc:creator>cesar sanchez</dc:creator>
  <cp:lastModifiedBy>CESAR EDUARDO SANCHEZ GUAMAN</cp:lastModifiedBy>
  <cp:revision>6</cp:revision>
  <dcterms:created xsi:type="dcterms:W3CDTF">2023-07-09T14:35:12Z</dcterms:created>
  <dcterms:modified xsi:type="dcterms:W3CDTF">2023-12-12T15:58:36Z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